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8" r:id="rId9"/>
    <p:sldId id="262" r:id="rId10"/>
    <p:sldId id="263" r:id="rId11"/>
    <p:sldId id="264" r:id="rId12"/>
    <p:sldId id="265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546A-B70C-4C6F-B778-27AD53594FCC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F38A1-30FF-4DC5-8810-5A4E9EF94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2071670" cy="2686072"/>
          </a:xfrm>
        </p:spPr>
        <p:txBody>
          <a:bodyPr>
            <a:normAutofit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>У нас сегодня необычный 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с вами день.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Мы в путешествие отправимся, ребята.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На корабле по </a:t>
            </a:r>
            <a:r>
              <a:rPr lang="ru-RU" sz="1600" dirty="0" err="1" smtClean="0">
                <a:solidFill>
                  <a:schemeClr val="tx1"/>
                </a:solidFill>
              </a:rPr>
              <a:t>Зее</a:t>
            </a:r>
            <a:r>
              <a:rPr lang="ru-RU" sz="1600" dirty="0" smtClean="0">
                <a:solidFill>
                  <a:schemeClr val="tx1"/>
                </a:solidFill>
              </a:rPr>
              <a:t>, </a:t>
            </a:r>
            <a:r>
              <a:rPr lang="ru-RU" sz="1600" dirty="0" err="1" smtClean="0">
                <a:solidFill>
                  <a:schemeClr val="tx1"/>
                </a:solidFill>
              </a:rPr>
              <a:t>по</a:t>
            </a:r>
            <a:r>
              <a:rPr lang="ru-RU" sz="1600" dirty="0" smtClean="0">
                <a:solidFill>
                  <a:schemeClr val="tx1"/>
                </a:solidFill>
              </a:rPr>
              <a:t> Амуру, в страну, куда спешили вы когда-то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кораблт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692948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uzdal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340253" cy="60722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Укажите, в какую страну  необходимо нам поспешить?</a:t>
            </a:r>
            <a:endParaRPr lang="ru-RU" dirty="0"/>
          </a:p>
        </p:txBody>
      </p:sp>
      <p:pic>
        <p:nvPicPr>
          <p:cNvPr id="4" name="Содержимое 3" descr="ludia-109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86116" y="1357298"/>
            <a:ext cx="3207081" cy="1428760"/>
          </a:xfrm>
        </p:spPr>
      </p:pic>
      <p:pic>
        <p:nvPicPr>
          <p:cNvPr id="5" name="Рисунок 4" descr="ludia-121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957" y="4357694"/>
            <a:ext cx="3984043" cy="2071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Рассуждение –доказательство</a:t>
            </a:r>
            <a:endParaRPr lang="ru-RU" dirty="0"/>
          </a:p>
        </p:txBody>
      </p:sp>
      <p:pic>
        <p:nvPicPr>
          <p:cNvPr id="4" name="Содержимое 3" descr="slide_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00200"/>
            <a:ext cx="9144000" cy="52578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Бухта недалеко от нашего села </a:t>
            </a:r>
            <a:r>
              <a:rPr lang="ru-RU" b="1" dirty="0" smtClean="0">
                <a:solidFill>
                  <a:srgbClr val="C00000"/>
                </a:solidFill>
              </a:rPr>
              <a:t>«Повествование»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Без названия.png"/>
          <p:cNvPicPr>
            <a:picLocks noGrp="1" noChangeAspect="1"/>
          </p:cNvPicPr>
          <p:nvPr>
            <p:ph idx="1"/>
          </p:nvPr>
        </p:nvPicPr>
        <p:blipFill>
          <a:blip r:embed="rId2"/>
          <a:srcRect r="3671" b="13888"/>
          <a:stretch>
            <a:fillRect/>
          </a:stretch>
        </p:blipFill>
        <p:spPr>
          <a:xfrm>
            <a:off x="-584865" y="1714488"/>
            <a:ext cx="9728865" cy="5143512"/>
          </a:xfrm>
          <a:effectLst>
            <a:softEdge rad="635000"/>
          </a:effectLst>
        </p:spPr>
      </p:pic>
      <p:pic>
        <p:nvPicPr>
          <p:cNvPr id="5" name="Рисунок 4" descr="ре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2615"/>
            <a:ext cx="4667256" cy="304538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Слепой текст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Мы </a:t>
            </a:r>
            <a:r>
              <a:rPr lang="ru-RU" dirty="0" smtClean="0"/>
              <a:t>ж…</a:t>
            </a:r>
            <a:r>
              <a:rPr lang="ru-RU" dirty="0" err="1" smtClean="0"/>
              <a:t>вем</a:t>
            </a:r>
            <a:r>
              <a:rPr lang="ru-RU" dirty="0" smtClean="0"/>
              <a:t> </a:t>
            </a:r>
            <a:r>
              <a:rPr lang="ru-RU" dirty="0" smtClean="0"/>
              <a:t>(в) с…</a:t>
            </a:r>
            <a:r>
              <a:rPr lang="ru-RU" dirty="0" err="1" smtClean="0"/>
              <a:t>ле</a:t>
            </a:r>
            <a:r>
              <a:rPr lang="ru-RU" dirty="0" smtClean="0"/>
              <a:t> </a:t>
            </a:r>
            <a:r>
              <a:rPr lang="ru-RU" dirty="0" err="1" smtClean="0"/>
              <a:t>Усть-Ивановка</a:t>
            </a:r>
            <a:r>
              <a:rPr lang="ru-RU" dirty="0" smtClean="0"/>
              <a:t> которое было основано в 1858 г..</a:t>
            </a:r>
            <a:r>
              <a:rPr lang="ru-RU" dirty="0" err="1" smtClean="0"/>
              <a:t>ду</a:t>
            </a:r>
            <a:r>
              <a:rPr lang="ru-RU" dirty="0" smtClean="0"/>
              <a:t>. Оно </a:t>
            </a:r>
            <a:r>
              <a:rPr lang="ru-RU" dirty="0" err="1" smtClean="0"/>
              <a:t>ра</a:t>
            </a:r>
            <a:r>
              <a:rPr lang="ru-RU" dirty="0" smtClean="0"/>
              <a:t>…п…л…</a:t>
            </a:r>
            <a:r>
              <a:rPr lang="ru-RU" dirty="0" err="1" smtClean="0"/>
              <a:t>гает</a:t>
            </a:r>
            <a:r>
              <a:rPr lang="ru-RU" dirty="0" smtClean="0"/>
              <a:t>…</a:t>
            </a:r>
            <a:r>
              <a:rPr lang="ru-RU" dirty="0" err="1" smtClean="0"/>
              <a:t>ся</a:t>
            </a:r>
            <a:r>
              <a:rPr lang="ru-RU" dirty="0" smtClean="0"/>
              <a:t>  (на) лев…м б…</a:t>
            </a:r>
            <a:r>
              <a:rPr lang="ru-RU" dirty="0" err="1" smtClean="0"/>
              <a:t>регу</a:t>
            </a:r>
            <a:r>
              <a:rPr lang="ru-RU" dirty="0" smtClean="0"/>
              <a:t> реки Зея и реки Ивановка.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Самопроверка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Мы </a:t>
            </a:r>
            <a:r>
              <a:rPr lang="ru-RU" dirty="0" err="1" smtClean="0"/>
              <a:t>ж</a:t>
            </a:r>
            <a:r>
              <a:rPr lang="ru-RU" u="sng" dirty="0" err="1" smtClean="0"/>
              <a:t>и</a:t>
            </a:r>
            <a:r>
              <a:rPr lang="ru-RU" dirty="0" err="1" smtClean="0"/>
              <a:t>веем</a:t>
            </a:r>
            <a:r>
              <a:rPr lang="ru-RU" dirty="0" smtClean="0"/>
              <a:t> в с</a:t>
            </a:r>
            <a:r>
              <a:rPr lang="ru-RU" u="sng" dirty="0" smtClean="0"/>
              <a:t>е</a:t>
            </a:r>
            <a:r>
              <a:rPr lang="ru-RU" dirty="0" smtClean="0"/>
              <a:t>ле </a:t>
            </a:r>
            <a:r>
              <a:rPr lang="ru-RU" dirty="0" err="1" smtClean="0"/>
              <a:t>Усть-Ивановка</a:t>
            </a:r>
            <a:r>
              <a:rPr lang="ru-RU" u="sng" dirty="0" smtClean="0"/>
              <a:t>,</a:t>
            </a:r>
            <a:r>
              <a:rPr lang="ru-RU" dirty="0" smtClean="0"/>
              <a:t> </a:t>
            </a:r>
            <a:r>
              <a:rPr lang="ru-RU" dirty="0" smtClean="0"/>
              <a:t>которое было основано в 1858 </a:t>
            </a:r>
            <a:r>
              <a:rPr lang="ru-RU" dirty="0" smtClean="0"/>
              <a:t>г</a:t>
            </a:r>
            <a:r>
              <a:rPr lang="ru-RU" u="sng" dirty="0" smtClean="0"/>
              <a:t>о</a:t>
            </a:r>
            <a:r>
              <a:rPr lang="ru-RU" dirty="0" smtClean="0"/>
              <a:t>ду</a:t>
            </a:r>
            <a:r>
              <a:rPr lang="ru-RU" dirty="0" smtClean="0"/>
              <a:t>. Оно </a:t>
            </a:r>
            <a:r>
              <a:rPr lang="ru-RU" dirty="0" smtClean="0"/>
              <a:t>ра</a:t>
            </a:r>
            <a:r>
              <a:rPr lang="ru-RU" u="sng" dirty="0" smtClean="0"/>
              <a:t>с</a:t>
            </a:r>
            <a:r>
              <a:rPr lang="ru-RU" dirty="0" smtClean="0"/>
              <a:t>п</a:t>
            </a:r>
            <a:r>
              <a:rPr lang="ru-RU" u="sng" dirty="0" smtClean="0"/>
              <a:t>о</a:t>
            </a:r>
            <a:r>
              <a:rPr lang="ru-RU" dirty="0" smtClean="0"/>
              <a:t>л</a:t>
            </a:r>
            <a:r>
              <a:rPr lang="ru-RU" u="sng" dirty="0" smtClean="0"/>
              <a:t>а</a:t>
            </a:r>
            <a:r>
              <a:rPr lang="ru-RU" dirty="0" smtClean="0"/>
              <a:t>гае</a:t>
            </a:r>
            <a:r>
              <a:rPr lang="ru-RU" u="sng" dirty="0" smtClean="0"/>
              <a:t>тся</a:t>
            </a:r>
            <a:r>
              <a:rPr lang="ru-RU" dirty="0" smtClean="0"/>
              <a:t>  на лев</a:t>
            </a:r>
            <a:r>
              <a:rPr lang="ru-RU" u="sng" dirty="0" smtClean="0"/>
              <a:t>о</a:t>
            </a:r>
            <a:r>
              <a:rPr lang="ru-RU" dirty="0" smtClean="0"/>
              <a:t>м б</a:t>
            </a:r>
            <a:r>
              <a:rPr lang="ru-RU" u="sng" dirty="0" smtClean="0"/>
              <a:t>е</a:t>
            </a:r>
            <a:r>
              <a:rPr lang="ru-RU" dirty="0" smtClean="0"/>
              <a:t>регу </a:t>
            </a:r>
            <a:r>
              <a:rPr lang="ru-RU" dirty="0" smtClean="0"/>
              <a:t>реки Зея </a:t>
            </a:r>
            <a:r>
              <a:rPr lang="ru-RU" dirty="0" smtClean="0"/>
              <a:t>и левом берегу </a:t>
            </a:r>
            <a:r>
              <a:rPr lang="ru-RU" dirty="0" smtClean="0"/>
              <a:t>реки Ивановка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2071670" cy="2686072"/>
          </a:xfrm>
        </p:spPr>
        <p:txBody>
          <a:bodyPr>
            <a:normAutofit/>
          </a:bodyPr>
          <a:lstStyle/>
          <a:p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кораблт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7072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Описание 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20161119_1020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2214806" cy="392909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5" name="Рисунок 4" descr="20161119_1022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143102" y="1428742"/>
            <a:ext cx="5715016" cy="51435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Слепой текст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          </a:t>
            </a:r>
            <a:r>
              <a:rPr lang="ru-RU" sz="4400" dirty="0" smtClean="0"/>
              <a:t>С…</a:t>
            </a:r>
            <a:r>
              <a:rPr lang="ru-RU" sz="4400" dirty="0" err="1" smtClean="0"/>
              <a:t>ло</a:t>
            </a:r>
            <a:r>
              <a:rPr lang="ru-RU" sz="4400" dirty="0" smtClean="0"/>
              <a:t> наше очень </a:t>
            </a:r>
            <a:r>
              <a:rPr lang="ru-RU" sz="4400" dirty="0" err="1" smtClean="0"/>
              <a:t>кр</a:t>
            </a:r>
            <a:r>
              <a:rPr lang="ru-RU" sz="4400" dirty="0" smtClean="0"/>
              <a:t>…сив..е. Здесь неб…</a:t>
            </a:r>
            <a:r>
              <a:rPr lang="ru-RU" sz="4400" dirty="0" err="1" smtClean="0"/>
              <a:t>льшие</a:t>
            </a:r>
            <a:r>
              <a:rPr lang="ru-RU" sz="4400" dirty="0" smtClean="0"/>
              <a:t> б…</a:t>
            </a:r>
            <a:r>
              <a:rPr lang="ru-RU" sz="4400" dirty="0" err="1" smtClean="0"/>
              <a:t>рёзовые</a:t>
            </a:r>
            <a:r>
              <a:rPr lang="ru-RU" sz="4400" dirty="0" smtClean="0"/>
              <a:t> рощи  с…</a:t>
            </a:r>
            <a:r>
              <a:rPr lang="ru-RU" sz="4400" dirty="0" err="1" smtClean="0"/>
              <a:t>сновый</a:t>
            </a:r>
            <a:r>
              <a:rPr lang="ru-RU" sz="4400" dirty="0" smtClean="0"/>
              <a:t> бор. Можно услышать стук дятла и увидеть рыжую белку.</a:t>
            </a:r>
          </a:p>
          <a:p>
            <a:pPr algn="just"/>
            <a:endParaRPr lang="ru-RU" sz="4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Самопроверка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       </a:t>
            </a:r>
            <a:r>
              <a:rPr lang="ru-RU" sz="4800" dirty="0" smtClean="0"/>
              <a:t>С</a:t>
            </a:r>
            <a:r>
              <a:rPr lang="ru-RU" sz="4800" u="sng" dirty="0" smtClean="0"/>
              <a:t>ел</a:t>
            </a:r>
            <a:r>
              <a:rPr lang="ru-RU" sz="4800" dirty="0" smtClean="0"/>
              <a:t>о </a:t>
            </a:r>
            <a:r>
              <a:rPr lang="ru-RU" sz="4800" dirty="0" smtClean="0"/>
              <a:t>наше очень </a:t>
            </a:r>
            <a:r>
              <a:rPr lang="ru-RU" sz="4800" dirty="0" smtClean="0"/>
              <a:t>кр</a:t>
            </a:r>
            <a:r>
              <a:rPr lang="ru-RU" sz="4800" u="sng" dirty="0" smtClean="0"/>
              <a:t>а</a:t>
            </a:r>
            <a:r>
              <a:rPr lang="ru-RU" sz="4800" dirty="0" smtClean="0"/>
              <a:t>сив</a:t>
            </a:r>
            <a:r>
              <a:rPr lang="ru-RU" sz="4800" u="sng" dirty="0" smtClean="0"/>
              <a:t>о</a:t>
            </a:r>
            <a:r>
              <a:rPr lang="ru-RU" sz="4800" dirty="0" smtClean="0"/>
              <a:t>е</a:t>
            </a:r>
            <a:r>
              <a:rPr lang="ru-RU" sz="4800" dirty="0" smtClean="0"/>
              <a:t>. Здесь </a:t>
            </a:r>
            <a:r>
              <a:rPr lang="ru-RU" sz="4800" dirty="0" smtClean="0"/>
              <a:t>неб</a:t>
            </a:r>
            <a:r>
              <a:rPr lang="ru-RU" sz="4800" u="sng" dirty="0" smtClean="0"/>
              <a:t>о</a:t>
            </a:r>
            <a:r>
              <a:rPr lang="ru-RU" sz="4800" dirty="0" smtClean="0"/>
              <a:t>льшие б</a:t>
            </a:r>
            <a:r>
              <a:rPr lang="ru-RU" sz="4800" u="sng" dirty="0" smtClean="0"/>
              <a:t>е</a:t>
            </a:r>
            <a:r>
              <a:rPr lang="ru-RU" sz="4800" dirty="0" smtClean="0"/>
              <a:t>рёзовые рощи</a:t>
            </a:r>
            <a:r>
              <a:rPr lang="ru-RU" sz="4800" u="sng" dirty="0" smtClean="0"/>
              <a:t>,</a:t>
            </a:r>
            <a:r>
              <a:rPr lang="ru-RU" sz="4800" dirty="0" smtClean="0"/>
              <a:t>  сосновый </a:t>
            </a:r>
            <a:r>
              <a:rPr lang="ru-RU" sz="4800" dirty="0" smtClean="0"/>
              <a:t>бор. Можно услышать стук дятла и увидеть рыжую белку.</a:t>
            </a:r>
          </a:p>
          <a:p>
            <a:pPr algn="just"/>
            <a:endParaRPr lang="ru-RU" sz="4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1 группа</a:t>
            </a:r>
          </a:p>
          <a:p>
            <a:pPr>
              <a:buNone/>
            </a:pPr>
            <a:r>
              <a:rPr lang="ru-RU" dirty="0" smtClean="0"/>
              <a:t>        Наше </a:t>
            </a:r>
            <a:r>
              <a:rPr lang="ru-RU" dirty="0" smtClean="0"/>
              <a:t>село – не совсем обыкновенное, по нашему мнению,…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2 группа</a:t>
            </a:r>
          </a:p>
          <a:p>
            <a:pPr>
              <a:buNone/>
            </a:pPr>
            <a:r>
              <a:rPr lang="ru-RU" dirty="0" smtClean="0"/>
              <a:t>        В </a:t>
            </a:r>
            <a:r>
              <a:rPr lang="ru-RU" dirty="0" smtClean="0"/>
              <a:t>самом устье реки Ивановка, впадающей в реку Зея, располагается село. Обрывистые берега плавно соединяются с двумя реками, за которыми располагаются лесные массивы и сопки.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1 группа</a:t>
            </a:r>
          </a:p>
          <a:p>
            <a:pPr>
              <a:buNone/>
            </a:pPr>
            <a:r>
              <a:rPr lang="ru-RU" dirty="0" smtClean="0"/>
              <a:t>Памятка культурного  </a:t>
            </a:r>
            <a:r>
              <a:rPr lang="ru-RU" dirty="0" smtClean="0"/>
              <a:t>общения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2 группа</a:t>
            </a:r>
          </a:p>
          <a:p>
            <a:pPr>
              <a:buNone/>
            </a:pPr>
            <a:r>
              <a:rPr lang="ru-RU" dirty="0" smtClean="0"/>
              <a:t> «</a:t>
            </a:r>
            <a:r>
              <a:rPr lang="ru-RU" dirty="0" smtClean="0"/>
              <a:t>Как культура общения помогает </a:t>
            </a:r>
            <a:r>
              <a:rPr lang="ru-RU" dirty="0" smtClean="0"/>
              <a:t>человеку</a:t>
            </a:r>
          </a:p>
          <a:p>
            <a:pPr>
              <a:buNone/>
            </a:pPr>
            <a:r>
              <a:rPr lang="ru-RU" dirty="0" smtClean="0"/>
              <a:t>быть </a:t>
            </a:r>
            <a:r>
              <a:rPr lang="ru-RU" dirty="0" smtClean="0"/>
              <a:t>уверенным?» - сочинение -рассуждение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3 человека  - создают тексты различных типов речи</a:t>
            </a:r>
          </a:p>
          <a:p>
            <a:r>
              <a:rPr lang="ru-RU" dirty="0" smtClean="0"/>
              <a:t>Все пишут сочинение – рассуждение 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246</Words>
  <Application>Microsoft Office PowerPoint</Application>
  <PresentationFormat>Экран (4:3)</PresentationFormat>
  <Paragraphs>28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Укажите, в какую страну  необходимо нам поспешить?</vt:lpstr>
      <vt:lpstr>Рассуждение –доказательство</vt:lpstr>
      <vt:lpstr>Бухта недалеко от нашего села «Повествование»</vt:lpstr>
      <vt:lpstr>Слепой текст </vt:lpstr>
      <vt:lpstr>Самопроверка </vt:lpstr>
      <vt:lpstr>Слайд 7</vt:lpstr>
      <vt:lpstr>Описание </vt:lpstr>
      <vt:lpstr>Слепой текст </vt:lpstr>
      <vt:lpstr>Самопроверка </vt:lpstr>
      <vt:lpstr>Слайд 11</vt:lpstr>
      <vt:lpstr>Слайд 12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Aser</cp:lastModifiedBy>
  <cp:revision>10</cp:revision>
  <dcterms:created xsi:type="dcterms:W3CDTF">2017-02-24T01:17:56Z</dcterms:created>
  <dcterms:modified xsi:type="dcterms:W3CDTF">2017-02-24T06:28:55Z</dcterms:modified>
</cp:coreProperties>
</file>