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A46F-21F2-427C-93C3-5E9E494DA8E6}" type="datetimeFigureOut">
              <a:rPr lang="ru-RU" smtClean="0"/>
              <a:t>08.03.2017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C7779-C6D6-49F6-8039-939C08F0A9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A46F-21F2-427C-93C3-5E9E494DA8E6}" type="datetimeFigureOut">
              <a:rPr lang="ru-RU" smtClean="0"/>
              <a:t>08.03.2017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C7779-C6D6-49F6-8039-939C08F0A9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A46F-21F2-427C-93C3-5E9E494DA8E6}" type="datetimeFigureOut">
              <a:rPr lang="ru-RU" smtClean="0"/>
              <a:t>08.03.2017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C7779-C6D6-49F6-8039-939C08F0A9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A46F-21F2-427C-93C3-5E9E494DA8E6}" type="datetimeFigureOut">
              <a:rPr lang="ru-RU" smtClean="0"/>
              <a:t>08.03.2017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C7779-C6D6-49F6-8039-939C08F0A9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A46F-21F2-427C-93C3-5E9E494DA8E6}" type="datetimeFigureOut">
              <a:rPr lang="ru-RU" smtClean="0"/>
              <a:t>08.03.2017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C7779-C6D6-49F6-8039-939C08F0A9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A46F-21F2-427C-93C3-5E9E494DA8E6}" type="datetimeFigureOut">
              <a:rPr lang="ru-RU" smtClean="0"/>
              <a:t>08.03.2017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C7779-C6D6-49F6-8039-939C08F0A9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A46F-21F2-427C-93C3-5E9E494DA8E6}" type="datetimeFigureOut">
              <a:rPr lang="ru-RU" smtClean="0"/>
              <a:t>08.03.2017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C7779-C6D6-49F6-8039-939C08F0A9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A46F-21F2-427C-93C3-5E9E494DA8E6}" type="datetimeFigureOut">
              <a:rPr lang="ru-RU" smtClean="0"/>
              <a:t>08.03.2017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C7779-C6D6-49F6-8039-939C08F0A9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A46F-21F2-427C-93C3-5E9E494DA8E6}" type="datetimeFigureOut">
              <a:rPr lang="ru-RU" smtClean="0"/>
              <a:t>08.03.2017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C7779-C6D6-49F6-8039-939C08F0A9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A46F-21F2-427C-93C3-5E9E494DA8E6}" type="datetimeFigureOut">
              <a:rPr lang="ru-RU" smtClean="0"/>
              <a:t>08.03.2017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C7779-C6D6-49F6-8039-939C08F0A9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0A46F-21F2-427C-93C3-5E9E494DA8E6}" type="datetimeFigureOut">
              <a:rPr lang="ru-RU" smtClean="0"/>
              <a:t>08.03.2017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C7779-C6D6-49F6-8039-939C08F0A9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0A46F-21F2-427C-93C3-5E9E494DA8E6}" type="datetimeFigureOut">
              <a:rPr lang="ru-RU" smtClean="0"/>
              <a:t>08.03.2017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3C7779-C6D6-49F6-8039-939C08F0A9B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all-biography.ru/alpharu/t-2/tolstoj-lev-nikolaevich-tolstoy-leo-lev-nikolayevich" TargetMode="External"/><Relationship Id="rId2" Type="http://schemas.openxmlformats.org/officeDocument/2006/relationships/hyperlink" Target="http://all-biography.ru/alpha/c/chexov-anton-pavlovich-chekhov-anton-pavlovich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all-biography.ru/books/gorkiy/na-dne" TargetMode="External"/><Relationship Id="rId2" Type="http://schemas.openxmlformats.org/officeDocument/2006/relationships/hyperlink" Target="http://all-biography.ru/books/gorkiy/staruha-izergi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ll-biography.ru/books/gorkiy/detstvo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all-biography.ru/alpha/l/lenin-vladimir-ilich-ulyanov-lenin-vladimir-ilyich-ulyanov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42852"/>
            <a:ext cx="7772400" cy="1470025"/>
          </a:xfrm>
        </p:spPr>
        <p:txBody>
          <a:bodyPr/>
          <a:lstStyle/>
          <a:p>
            <a:r>
              <a:rPr lang="ru-RU" dirty="0" smtClean="0"/>
              <a:t>Максим Горький 1868 -1936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098" name="Picture 2" descr="Биография Максим Горьк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500174"/>
            <a:ext cx="5286412" cy="5286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Максим </a:t>
            </a:r>
            <a:r>
              <a:rPr lang="ru-RU" dirty="0" smtClean="0"/>
              <a:t>Горький– </a:t>
            </a:r>
            <a:r>
              <a:rPr lang="ru-RU" dirty="0"/>
              <a:t>знаменитый русский писатель и драматург, автор произведений на революционную тематику, основоположник социалистического реализма, номинант на Нобелевскую премию в области литературы. Много лет провел в эмиграции.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8858280" cy="2614618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Родился 16 (28) марта 1868 года в г. Нижний Новгород в небогатой семье столяра. Настоящее имя Максима Горького – Алексей Максимович Пешков. Родители его рано умерли, и маленький Алексей остался жить с дедом.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571612"/>
            <a:ext cx="6834214" cy="51256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Наставница М.Горького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4572000" cy="4525963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Наставницей же в литературе стала его бабушка, которая и провела внука в мир народной поэзии. Он написал о ней кратко, но с большой нежностью: «В те годы я был наполнен стихами бабушки, как улей мёдом; кажется, я и думал в формах её стихов».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8194" name="Picture 2" descr="Картинки по запросу бабушка горького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357298"/>
            <a:ext cx="4238612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Детство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971924" cy="4525963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Детство Горького прошло в жестких, тяжелых условиях. С ранних лет будущий писатель был вынужден заниматься подработками, зарабатывая на жизнь чем только придется.</a:t>
            </a:r>
          </a:p>
          <a:p>
            <a:endParaRPr lang="ru-RU" dirty="0"/>
          </a:p>
        </p:txBody>
      </p:sp>
      <p:pic>
        <p:nvPicPr>
          <p:cNvPr id="7170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643050"/>
            <a:ext cx="3741582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Обучение и начало литературной деятельности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3500430" cy="4525963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В жизни Горького всего два года были посвящены учебе в Нижегородском училище. Затем из-за бедности он пошел работать, но постоянно занимался самообучением. 1887 год был одним из самых трудных в биографии Горького. </a:t>
            </a:r>
          </a:p>
        </p:txBody>
      </p:sp>
      <p:pic>
        <p:nvPicPr>
          <p:cNvPr id="25602" name="Picture 2" descr="Картинки по запросу фото горького с толстым чеховым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1357298"/>
            <a:ext cx="5365606" cy="40449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3571868" cy="4525963"/>
          </a:xfrm>
        </p:spPr>
        <p:txBody>
          <a:bodyPr>
            <a:normAutofit fontScale="77500" lnSpcReduction="20000"/>
          </a:bodyPr>
          <a:lstStyle/>
          <a:p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Путешествуя по стране, Горький пропагандировал революцию, за что был взят под надзор полиции, а затем впервые арестован в 1888 году.</a:t>
            </a:r>
            <a:br>
              <a:rPr lang="ru-RU" sz="3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4578" name="Picture 2" descr="Картинки по запросу фото ареста горьког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2000240"/>
            <a:ext cx="4294085" cy="2857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3757610" cy="5697559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Первый напечатанный рассказ Горького «Макар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Чудра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» вышел в 1892 году. Затем, опубликованные в 1898 году сочинения в двух томах «Очерки и рассказы», принесли писателю известность.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3554" name="AutoShape 2" descr="Картинки по запросу макар чудра картин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6" name="AutoShape 4" descr="Картинки по запросу макар чудра картин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58" name="Picture 6" descr="Картинки по запросу макар чудра картин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0"/>
            <a:ext cx="4210050" cy="666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4000496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 1900-1901 годах пишет роман «Трое», знакомится с 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  <a:hlinkClick r:id="rId2"/>
              </a:rPr>
              <a:t>Антоном Чеховым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 и 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  <a:hlinkClick r:id="rId3"/>
              </a:rPr>
              <a:t>Львом Толстым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2530" name="Picture 2" descr="Картинки по запросу фото горького с толстым чеховы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785794"/>
            <a:ext cx="4948408" cy="54927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900618" cy="4525963"/>
          </a:xfrm>
        </p:spPr>
        <p:txBody>
          <a:bodyPr/>
          <a:lstStyle/>
          <a:p>
            <a:r>
              <a:rPr lang="ru-RU" dirty="0"/>
              <a:t>В 1902 году ему было присвоено звание члена Императорской академии наук, однако по приказу Николая II вскоре признано недействительным.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1506" name="Picture 2" descr="Картинки по запросу фото николая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857232"/>
            <a:ext cx="3333773" cy="4929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357166"/>
            <a:ext cx="8472518" cy="5768997"/>
          </a:xfrm>
        </p:spPr>
        <p:txBody>
          <a:bodyPr>
            <a:normAutofit fontScale="70000" lnSpcReduction="20000"/>
          </a:bodyPr>
          <a:lstStyle/>
          <a:p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К известным произведениям Горького относятся: рассказ 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  <a:hlinkClick r:id="rId2"/>
              </a:rPr>
              <a:t>«Старуха </a:t>
            </a:r>
            <a:r>
              <a:rPr lang="ru-RU" sz="3800" b="1" dirty="0" err="1">
                <a:latin typeface="Times New Roman" pitchFamily="18" charset="0"/>
                <a:cs typeface="Times New Roman" pitchFamily="18" charset="0"/>
                <a:hlinkClick r:id="rId2"/>
              </a:rPr>
              <a:t>Изергиль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  <a:hlinkClick r:id="rId2"/>
              </a:rPr>
              <a:t>»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 (1895), пьесы «Мещане» (1901) и 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  <a:hlinkClick r:id="rId3"/>
              </a:rPr>
              <a:t>«На дне»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(1902), повести 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  <a:hlinkClick r:id="rId4"/>
              </a:rPr>
              <a:t>«Детство»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 (1913—1914) и «В людях» (1915—1916), роман «Жизнь Клима Самгина»(1925—1936), который автор так и не закончил, а также многие циклы рассказов.</a:t>
            </a:r>
          </a:p>
          <a:p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Горький также писал сказки для детей. Среди них: «Сказка про </a:t>
            </a:r>
            <a:r>
              <a:rPr lang="ru-RU" sz="3800" b="1" dirty="0" err="1">
                <a:latin typeface="Times New Roman" pitchFamily="18" charset="0"/>
                <a:cs typeface="Times New Roman" pitchFamily="18" charset="0"/>
              </a:rPr>
              <a:t>Иванушку-дурачка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3800" b="1" dirty="0" err="1">
                <a:latin typeface="Times New Roman" pitchFamily="18" charset="0"/>
                <a:cs typeface="Times New Roman" pitchFamily="18" charset="0"/>
              </a:rPr>
              <a:t>Воробьишко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», «Самовар», «Сказки об Италии» и другие. Вспоминая о своем трудном детстве, Горький уделял особое внимание детям, организовывал праздники для детей из бедных семей, выпускал детский журнал.</a:t>
            </a:r>
          </a:p>
          <a:p>
            <a:pPr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Эмиграция, </a:t>
            </a:r>
            <a:r>
              <a:rPr lang="ru-RU" b="1" dirty="0">
                <a:solidFill>
                  <a:srgbClr val="FF0000"/>
                </a:solidFill>
              </a:rPr>
              <a:t>возвращение на родину</a:t>
            </a:r>
            <a:br>
              <a:rPr lang="ru-RU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5543560" cy="4525963"/>
          </a:xfrm>
        </p:spPr>
        <p:txBody>
          <a:bodyPr>
            <a:normAutofit fontScale="700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1906 году в биографии Максима Горького произошел переезд в США, затем в Италию, где он прожил до 1913 года. Даже там творчество Горького защищало революцию. Вернувшись в Россию, он останавливается в Петербурге. Тут Горький работает в издательствах, занимается общественной деятельностью. В 1921 году из-за обострившейся болезни, по настоянию </a:t>
            </a:r>
            <a:r>
              <a:rPr lang="ru-RU" dirty="0">
                <a:latin typeface="Times New Roman" pitchFamily="18" charset="0"/>
                <a:cs typeface="Times New Roman" pitchFamily="18" charset="0"/>
                <a:hlinkClick r:id="rId2"/>
              </a:rPr>
              <a:t>Владимира Ленина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и разногласий с властью вновь уезжает за границу. В СССР писатель окончательно возвращается в октябре 1932 года.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9458" name="Picture 2" descr="Картинки по запросу фото горького в эмиграци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1714488"/>
            <a:ext cx="2857500" cy="27622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Последние годы</a:t>
            </a:r>
            <a:br>
              <a:rPr lang="ru-RU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972056" cy="4525963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На родине он продолжает активно заниматься писательством, выпускает газеты и журналы.</a:t>
            </a:r>
          </a:p>
          <a:p>
            <a:r>
              <a:rPr lang="ru-RU" dirty="0"/>
              <a:t>Умер Максим Горький 18 июня 1936 года в поселке Горки (Московская область) при загадочных обстоятельствах.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8434" name="AutoShape 2" descr="Картинки по запросу место где умер горький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место где умер горький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8" name="AutoShape 6" descr="Картинки по запросу место где умер горький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40" name="AutoShape 8" descr="Картинки по запросу место где умер горький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42" name="AutoShape 10" descr="Картинки по запросу место где умер горький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44" name="AutoShape 12" descr="Картинки по запросу место где умер горький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46" name="AutoShape 14" descr="Картинки по запросу место где умер горький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48" name="AutoShape 16" descr="Картинки по запросу место где умер горький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Рисунок 11" descr="Без названи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56" y="2071678"/>
            <a:ext cx="3242696" cy="242889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390</Words>
  <Application>Microsoft Office PowerPoint</Application>
  <PresentationFormat>Экран (4:3)</PresentationFormat>
  <Paragraphs>22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Максим Горький 1868 -1936 </vt:lpstr>
      <vt:lpstr>Слайд 2</vt:lpstr>
      <vt:lpstr>Слайд 3</vt:lpstr>
      <vt:lpstr>Наставница М.Горького</vt:lpstr>
      <vt:lpstr>Детство</vt:lpstr>
      <vt:lpstr>Обучение и начало литературной деятельности </vt:lpstr>
      <vt:lpstr>Слайд 7</vt:lpstr>
      <vt:lpstr>Слайд 8</vt:lpstr>
      <vt:lpstr>Слайд 9</vt:lpstr>
      <vt:lpstr>Слайд 10</vt:lpstr>
      <vt:lpstr>Слайд 11</vt:lpstr>
      <vt:lpstr>Эмиграция, возвращение на родину </vt:lpstr>
      <vt:lpstr>Последние годы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Максим Горький 1868 -1936</dc:title>
  <dc:creator>Aser</dc:creator>
  <cp:lastModifiedBy>Aser</cp:lastModifiedBy>
  <cp:revision>4</cp:revision>
  <dcterms:created xsi:type="dcterms:W3CDTF">2017-03-08T06:58:01Z</dcterms:created>
  <dcterms:modified xsi:type="dcterms:W3CDTF">2017-03-08T07:33:12Z</dcterms:modified>
</cp:coreProperties>
</file>