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8A136-E67E-41A0-A061-196FE49FD33A}" type="datetimeFigureOut">
              <a:rPr lang="ru-RU" smtClean="0"/>
              <a:t>02.09.2017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32EF7-51E3-44F7-9FF8-B9BDDDF226F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8%D1%80%D0%B8%D0%BB%D0%BB%D0%BE-%D0%91%D0%B5%D0%BB%D0%BE%D0%B7%D0%B5%D1%80%D1%81%D0%BA%D0%B8%D0%B9_%D0%BC%D0%BE%D0%BD%D0%B0%D1%81%D1%82%D1%8B%D1%80%D1%8C" TargetMode="External"/><Relationship Id="rId2" Type="http://schemas.openxmlformats.org/officeDocument/2006/relationships/hyperlink" Target="https://ru.wikipedia.org/wiki/%D0%A1%D0%B2%D1%8F%D1%82%D0%B5%D0%B9%D1%88%D0%B8%D0%B9_%D0%BF%D1%80%D0%B0%D0%B2%D0%B8%D1%82%D0%B5%D0%BB%D1%8C%D1%81%D1%82%D0%B2%D1%83%D1%8E%D1%89%D0%B8%D0%B9_%D1%81%D0%B8%D0%BD%D0%BE%D0%B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1%D0%BB%D0%BE%D0%B2%D0%BE_%D0%BE_%D0%BF%D0%BE%D0%BB%D0%BA%D1%83_%D0%98%D0%B3%D0%BE%D1%80%D0%B5%D0%B2%D0%B5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E%D1%81%D0%BA%D0%BE%D0%B2%D1%81%D0%BA%D0%B8%D0%B9_%D0%BF%D0%BE%D0%B6%D0%B0%D1%80_(1812)" TargetMode="External"/><Relationship Id="rId2" Type="http://schemas.openxmlformats.org/officeDocument/2006/relationships/hyperlink" Target="https://ru.wikipedia.org/wiki/%D0%94%D0%BE%D0%BC_%D0%9C%D1%83%D1%81%D0%B8%D0%BD%D0%B0-%D0%9F%D1%83%D1%88%D0%BA%D0%B8%D0%BD%D0%B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47002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Самобытный характер древнерусской литературы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1026" name="AutoShape 2" descr="Картинки по запросу картинки древнерусская литерату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Картинки по запросу картинки древнерусская литерату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Картинки по запросу картинки древнерусская литерату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04" y="2071678"/>
            <a:ext cx="9001196" cy="4500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1143000"/>
          </a:xfrm>
        </p:spPr>
        <p:txBody>
          <a:bodyPr>
            <a:normAutofit fontScale="90000"/>
          </a:bodyPr>
          <a:lstStyle/>
          <a:p>
            <a:r>
              <a:rPr lang="ru-RU" b="1" smtClean="0"/>
              <a:t>Словесное искусство берет свое начало в Средние века и относится к концу 10 и первым годам 11 столетия</a:t>
            </a:r>
            <a:endParaRPr lang="ru-RU" b="1" dirty="0"/>
          </a:p>
        </p:txBody>
      </p:sp>
      <p:pic>
        <p:nvPicPr>
          <p:cNvPr id="4098" name="Picture 2" descr="Картинки по запросу картинки древнерусская литерату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857364"/>
            <a:ext cx="642462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С принятием христианства появились книги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214554"/>
            <a:ext cx="385765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Церковно-служебные</a:t>
            </a:r>
            <a:endParaRPr lang="ru-RU" sz="3600" b="1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2214554"/>
            <a:ext cx="385765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Повествовательно-исторические</a:t>
            </a:r>
            <a:endParaRPr lang="ru-RU" sz="3600" b="1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786050" y="1500174"/>
            <a:ext cx="57150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4429124" y="1500174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Левая фигурная скобка 7"/>
          <p:cNvSpPr/>
          <p:nvPr/>
        </p:nvSpPr>
        <p:spPr>
          <a:xfrm rot="16200000">
            <a:off x="3857620" y="1357298"/>
            <a:ext cx="928694" cy="5072098"/>
          </a:xfrm>
          <a:prstGeom prst="leftBrac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786050" y="4429132"/>
            <a:ext cx="3286148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Церковно-славянский язык</a:t>
            </a:r>
            <a:endParaRPr lang="ru-RU" sz="4800" b="1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Исторический характер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Походы князей</a:t>
            </a:r>
          </a:p>
          <a:p>
            <a:r>
              <a:rPr lang="ru-RU" sz="3600" b="1" dirty="0" smtClean="0"/>
              <a:t>Сражения против печенегов</a:t>
            </a:r>
          </a:p>
          <a:p>
            <a:r>
              <a:rPr lang="ru-RU" sz="3600" b="1" dirty="0" smtClean="0"/>
              <a:t>Битвы князей за престол </a:t>
            </a:r>
          </a:p>
          <a:p>
            <a:endParaRPr lang="ru-RU" dirty="0"/>
          </a:p>
        </p:txBody>
      </p:sp>
      <p:pic>
        <p:nvPicPr>
          <p:cNvPr id="15362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3786190"/>
            <a:ext cx="2928958" cy="2663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4" name="Picture 4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32" y="1142984"/>
            <a:ext cx="2571768" cy="33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Жанры древнерусской литературы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Хождение </a:t>
            </a:r>
          </a:p>
          <a:p>
            <a:r>
              <a:rPr lang="ru-RU" b="1" dirty="0" smtClean="0"/>
              <a:t>Житие </a:t>
            </a:r>
          </a:p>
          <a:p>
            <a:r>
              <a:rPr lang="ru-RU" b="1" dirty="0" smtClean="0"/>
              <a:t>Поучение </a:t>
            </a:r>
          </a:p>
          <a:p>
            <a:r>
              <a:rPr lang="ru-RU" b="1" dirty="0" smtClean="0"/>
              <a:t>Слово </a:t>
            </a:r>
          </a:p>
          <a:p>
            <a:r>
              <a:rPr lang="ru-RU" b="1" dirty="0" smtClean="0"/>
              <a:t>Повесть </a:t>
            </a:r>
          </a:p>
          <a:p>
            <a:r>
              <a:rPr lang="ru-RU" b="1" dirty="0" smtClean="0"/>
              <a:t>Сказание </a:t>
            </a:r>
            <a:endParaRPr lang="ru-RU" b="1" dirty="0"/>
          </a:p>
        </p:txBody>
      </p:sp>
      <p:pic>
        <p:nvPicPr>
          <p:cNvPr id="17410" name="Picture 2" descr="Картинки по запросу картинки древнерусская литерату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1857363"/>
            <a:ext cx="3990987" cy="3523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Путь развития древнерусской литературы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1. -11-первая треть 12 века</a:t>
            </a:r>
          </a:p>
          <a:p>
            <a:r>
              <a:rPr lang="ru-RU" dirty="0" smtClean="0"/>
              <a:t>2. – вторая треть 12 века - первая треть 13 века</a:t>
            </a:r>
          </a:p>
          <a:p>
            <a:r>
              <a:rPr lang="ru-RU" dirty="0" smtClean="0"/>
              <a:t>3.-вторая треть 13 века – конец 14 века</a:t>
            </a:r>
          </a:p>
          <a:p>
            <a:r>
              <a:rPr lang="ru-RU" dirty="0" smtClean="0"/>
              <a:t>4.-конец 14-15 век</a:t>
            </a:r>
          </a:p>
          <a:p>
            <a:r>
              <a:rPr lang="ru-RU" dirty="0" smtClean="0"/>
              <a:t>5.-конец 15- 16 век</a:t>
            </a:r>
          </a:p>
          <a:p>
            <a:r>
              <a:rPr lang="ru-RU" dirty="0" smtClean="0"/>
              <a:t>6.-17 век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Слово о полку Игореве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/>
              <a:t>Более восьми веков назад, в 1187 году, было создано «Слово о полку Игореве» — гениальное произведение древней русской литературы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/>
              <a:t>Согласно последним исследованиям, </a:t>
            </a:r>
            <a:r>
              <a:rPr lang="ru-RU" dirty="0" smtClean="0"/>
              <a:t>известно, </a:t>
            </a:r>
            <a:r>
              <a:rPr lang="ru-RU" dirty="0"/>
              <a:t>что Мусин-Пушкин, будучи обер-прокурором </a:t>
            </a:r>
            <a:r>
              <a:rPr lang="ru-RU" dirty="0">
                <a:hlinkClick r:id="rId2" tooltip="Святейший правительствующий синод"/>
              </a:rPr>
              <a:t>Синода</a:t>
            </a:r>
            <a:r>
              <a:rPr lang="ru-RU" dirty="0"/>
              <a:t>, получил сборник, содержавший «Слово», из библиотеки </a:t>
            </a:r>
            <a:r>
              <a:rPr lang="ru-RU" dirty="0">
                <a:hlinkClick r:id="rId3" tooltip="Кирилло-Белозерский монастырь"/>
              </a:rPr>
              <a:t>Кирилло-Белозерского монастыря</a:t>
            </a:r>
            <a:r>
              <a:rPr lang="ru-RU" dirty="0"/>
              <a:t> зимой 1791—1792 года и присвоил его</a:t>
            </a:r>
            <a:r>
              <a:rPr lang="ru-RU" baseline="30000" dirty="0">
                <a:hlinkClick r:id="rId4"/>
              </a:rPr>
              <a:t>[</a:t>
            </a: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Единственный известный науке средневековый список «Слова», хранившийся во </a:t>
            </a:r>
            <a:r>
              <a:rPr lang="ru-RU" dirty="0">
                <a:hlinkClick r:id="rId2" tooltip="Дом Мусина-Пушкина"/>
              </a:rPr>
              <a:t>дворце Мусина-Пушкина</a:t>
            </a:r>
            <a:r>
              <a:rPr lang="ru-RU" dirty="0"/>
              <a:t> на </a:t>
            </a:r>
            <a:r>
              <a:rPr lang="ru-RU" dirty="0" err="1"/>
              <a:t>Разгуляе</a:t>
            </a:r>
            <a:r>
              <a:rPr lang="ru-RU" dirty="0"/>
              <a:t>, сгорел в огне </a:t>
            </a:r>
            <a:r>
              <a:rPr lang="ru-RU" dirty="0">
                <a:hlinkClick r:id="rId3" tooltip="Московский пожар (1812)"/>
              </a:rPr>
              <a:t>московского пожара 1812 года</a:t>
            </a:r>
            <a:r>
              <a:rPr lang="ru-RU" dirty="0"/>
              <a:t>, что дало повод сомневаться в подлинности произведения.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Копия для Екатерины 2 сохранилась</a:t>
            </a:r>
            <a:endParaRPr lang="ru-RU" sz="4800" b="1" dirty="0">
              <a:solidFill>
                <a:srgbClr val="C00000"/>
              </a:solidFill>
            </a:endParaRPr>
          </a:p>
        </p:txBody>
      </p:sp>
      <p:pic>
        <p:nvPicPr>
          <p:cNvPr id="18434" name="Picture 2" descr="Изда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2"/>
            <a:ext cx="3571900" cy="5093842"/>
          </a:xfrm>
          <a:prstGeom prst="rect">
            <a:avLst/>
          </a:prstGeom>
          <a:noFill/>
        </p:spPr>
      </p:pic>
      <p:pic>
        <p:nvPicPr>
          <p:cNvPr id="18436" name="Picture 4" descr="https://upload.wikimedia.org/wikipedia/ru/thumb/2/22/%D0%A1%D0%BB%D0%BE%D0%B2%D0%BE_%D0%BE_%D0%BF%D0%BE%D0%BB%D0%BA%D1%83..._%D0%90%D0%BA%D0%B0%D0%B4%D0%B5%D0%BC%D0%B8%D1%8F.jpg/230px-%D0%A1%D0%BB%D0%BE%D0%B2%D0%BE_%D0%BE_%D0%BF%D0%BE%D0%BB%D0%BA%D1%83..._%D0%90%D0%BA%D0%B0%D0%B4%D0%B5%D0%BC%D0%B8%D1%8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9654" y="1571612"/>
            <a:ext cx="3739046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Сюжет  «Слова..»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285860"/>
            <a:ext cx="828677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В</a:t>
            </a:r>
            <a:r>
              <a:rPr lang="ru-RU" sz="2400" b="1" dirty="0"/>
              <a:t> памятнике древнерусской литературы повествуется о неудачном походе киевского князя Игоря на половцев. Проиграв битву, князь попадает в плен, но вскоре сбегает, чтобы продолжить борьбу с «нечистыми».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3554" name="Picture 2" descr="https://briefly.ru/static/illustrations/728x410x208.jpg,q1499634778.pagespeed.ic.SvV5f05HhE.jpg"/>
          <p:cNvPicPr>
            <a:picLocks noChangeAspect="1" noChangeArrowheads="1"/>
          </p:cNvPicPr>
          <p:nvPr/>
        </p:nvPicPr>
        <p:blipFill>
          <a:blip r:embed="rId2"/>
          <a:srcRect l="38118"/>
          <a:stretch>
            <a:fillRect/>
          </a:stretch>
        </p:blipFill>
        <p:spPr bwMode="auto">
          <a:xfrm>
            <a:off x="1857356" y="2952749"/>
            <a:ext cx="6148382" cy="3905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51</TotalTime>
  <Words>158</Words>
  <Application>Microsoft Office PowerPoint</Application>
  <PresentationFormat>Экран (4:3)</PresentationFormat>
  <Paragraphs>32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Самобытный характер древнерусской литературы</vt:lpstr>
      <vt:lpstr>Словесное искусство берет свое начало в Средние века и относится к концу 10 и первым годам 11 столетия</vt:lpstr>
      <vt:lpstr>С принятием христианства появились книги</vt:lpstr>
      <vt:lpstr>Исторический характер</vt:lpstr>
      <vt:lpstr>Жанры древнерусской литературы</vt:lpstr>
      <vt:lpstr>Путь развития древнерусской литературы</vt:lpstr>
      <vt:lpstr>Слово о полку Игореве</vt:lpstr>
      <vt:lpstr>Слайд 8</vt:lpstr>
      <vt:lpstr>Копия для Екатерины 2 сохранилась</vt:lpstr>
      <vt:lpstr>Сюжет  «Слова..»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Самобытный характер древнерусской литературы</dc:title>
  <dc:creator>Aser</dc:creator>
  <cp:lastModifiedBy>Aser</cp:lastModifiedBy>
  <cp:revision>6</cp:revision>
  <dcterms:created xsi:type="dcterms:W3CDTF">2017-09-02T06:53:24Z</dcterms:created>
  <dcterms:modified xsi:type="dcterms:W3CDTF">2017-09-02T07:44:46Z</dcterms:modified>
</cp:coreProperties>
</file>