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D1EDD-B09D-44DB-94C2-9AC43B01C4FB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E6F9B-8389-406D-B483-D2068A8BBE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/>
              <a:t>Варианты падежных окончаний существительных в единственном числе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786710" y="2928934"/>
            <a:ext cx="500066" cy="5715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857620" y="2857496"/>
            <a:ext cx="500066" cy="5715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572264" y="2000240"/>
            <a:ext cx="642942" cy="642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715008" y="2000240"/>
            <a:ext cx="642942" cy="642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86050" y="2000240"/>
            <a:ext cx="642942" cy="642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928794" y="2000240"/>
            <a:ext cx="642942" cy="642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Варианты окончаний в Р.П.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785926"/>
            <a:ext cx="36255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 - Я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Стакан чая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6314" y="1857364"/>
            <a:ext cx="38018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-Ю</a:t>
            </a:r>
            <a:endParaRPr lang="ru-RU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Стакан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чаю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2643174" y="1142984"/>
            <a:ext cx="428628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286512" y="1214422"/>
            <a:ext cx="428628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У-Ю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</a:rPr>
              <a:t>Вещественные существительные  (количество</a:t>
            </a:r>
            <a:r>
              <a:rPr lang="ru-RU" dirty="0" smtClean="0"/>
              <a:t>)</a:t>
            </a:r>
          </a:p>
          <a:p>
            <a:pPr>
              <a:buNone/>
            </a:pPr>
            <a:r>
              <a:rPr lang="ru-RU" b="1" dirty="0" smtClean="0"/>
              <a:t>Кусок сыр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, но кусок вкусного сыр</a:t>
            </a:r>
            <a:r>
              <a:rPr lang="ru-RU" b="1" dirty="0" smtClean="0">
                <a:solidFill>
                  <a:srgbClr val="C00000"/>
                </a:solidFill>
              </a:rPr>
              <a:t>а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</a:rPr>
              <a:t>Часть целого</a:t>
            </a:r>
          </a:p>
          <a:p>
            <a:pPr>
              <a:buNone/>
            </a:pPr>
            <a:r>
              <a:rPr lang="ru-RU" b="1" dirty="0" smtClean="0"/>
              <a:t>Купить сахар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, съесть сыр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 (но: плантации сахар</a:t>
            </a:r>
            <a:r>
              <a:rPr lang="ru-RU" b="1" dirty="0" smtClean="0">
                <a:solidFill>
                  <a:srgbClr val="C00000"/>
                </a:solidFill>
              </a:rPr>
              <a:t>а</a:t>
            </a:r>
            <a:r>
              <a:rPr lang="ru-RU" b="1" dirty="0" smtClean="0"/>
              <a:t>, горы сыр</a:t>
            </a:r>
            <a:r>
              <a:rPr lang="ru-RU" b="1" dirty="0" smtClean="0">
                <a:solidFill>
                  <a:srgbClr val="C00000"/>
                </a:solidFill>
              </a:rPr>
              <a:t>а</a:t>
            </a:r>
            <a:r>
              <a:rPr lang="ru-RU" b="1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</a:rPr>
              <a:t>Уменьшительно-ласкательный суффикс</a:t>
            </a:r>
          </a:p>
          <a:p>
            <a:pPr>
              <a:buNone/>
            </a:pPr>
            <a:r>
              <a:rPr lang="ru-RU" b="1" dirty="0" smtClean="0"/>
              <a:t>Выпить чайк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, съесть сахарк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</a:rPr>
              <a:t>У отвлеченных и собирательных сущ. Со словами (много, мало) </a:t>
            </a:r>
          </a:p>
          <a:p>
            <a:pPr>
              <a:buNone/>
            </a:pPr>
            <a:r>
              <a:rPr lang="ru-RU" b="1" dirty="0" smtClean="0"/>
              <a:t>Мало народ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, много шум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</a:rPr>
              <a:t>Устойчивые словосочетания</a:t>
            </a:r>
          </a:p>
          <a:p>
            <a:pPr>
              <a:buNone/>
            </a:pPr>
            <a:r>
              <a:rPr lang="ru-RU" b="1" dirty="0" smtClean="0"/>
              <a:t>Ни слуху ни дух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  <a:r>
              <a:rPr lang="ru-RU" b="1" dirty="0" smtClean="0"/>
              <a:t>, дать мах</a:t>
            </a:r>
            <a:r>
              <a:rPr lang="ru-RU" b="1" dirty="0" smtClean="0">
                <a:solidFill>
                  <a:srgbClr val="C00000"/>
                </a:solidFill>
              </a:rPr>
              <a:t>у</a:t>
            </a:r>
          </a:p>
          <a:p>
            <a:pPr>
              <a:buNone/>
            </a:pP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Е-У(Ю)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Стр. </a:t>
            </a:r>
            <a:r>
              <a:rPr lang="ru-RU" smtClean="0"/>
              <a:t>18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90</Words>
  <Application>Microsoft Office PowerPoint</Application>
  <PresentationFormat>Экран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Варианты падежных окончаний существительных в единственном числе</vt:lpstr>
      <vt:lpstr>Варианты окончаний в Р.П. </vt:lpstr>
      <vt:lpstr>У-Ю</vt:lpstr>
      <vt:lpstr>Слайд 4</vt:lpstr>
      <vt:lpstr>Е-У(Ю)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Варианты падежных окончаний существительных в единственном числе</dc:title>
  <dc:creator>Aser</dc:creator>
  <cp:lastModifiedBy>Aser</cp:lastModifiedBy>
  <cp:revision>3</cp:revision>
  <dcterms:created xsi:type="dcterms:W3CDTF">2017-09-24T09:06:51Z</dcterms:created>
  <dcterms:modified xsi:type="dcterms:W3CDTF">2017-09-26T10:25:30Z</dcterms:modified>
</cp:coreProperties>
</file>