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50820-5701-4863-B40D-E736ACBE8187}" type="datetimeFigureOut">
              <a:rPr lang="ru-RU" smtClean="0"/>
              <a:t>19.11.2017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ADDBC-F387-4DD6-B613-9A6CC884767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50820-5701-4863-B40D-E736ACBE8187}" type="datetimeFigureOut">
              <a:rPr lang="ru-RU" smtClean="0"/>
              <a:t>19.11.2017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ADDBC-F387-4DD6-B613-9A6CC884767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50820-5701-4863-B40D-E736ACBE8187}" type="datetimeFigureOut">
              <a:rPr lang="ru-RU" smtClean="0"/>
              <a:t>19.11.2017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ADDBC-F387-4DD6-B613-9A6CC884767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50820-5701-4863-B40D-E736ACBE8187}" type="datetimeFigureOut">
              <a:rPr lang="ru-RU" smtClean="0"/>
              <a:t>19.11.2017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ADDBC-F387-4DD6-B613-9A6CC884767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50820-5701-4863-B40D-E736ACBE8187}" type="datetimeFigureOut">
              <a:rPr lang="ru-RU" smtClean="0"/>
              <a:t>19.11.2017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ADDBC-F387-4DD6-B613-9A6CC884767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50820-5701-4863-B40D-E736ACBE8187}" type="datetimeFigureOut">
              <a:rPr lang="ru-RU" smtClean="0"/>
              <a:t>19.11.2017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ADDBC-F387-4DD6-B613-9A6CC884767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50820-5701-4863-B40D-E736ACBE8187}" type="datetimeFigureOut">
              <a:rPr lang="ru-RU" smtClean="0"/>
              <a:t>19.11.2017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ADDBC-F387-4DD6-B613-9A6CC884767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50820-5701-4863-B40D-E736ACBE8187}" type="datetimeFigureOut">
              <a:rPr lang="ru-RU" smtClean="0"/>
              <a:t>19.11.2017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ADDBC-F387-4DD6-B613-9A6CC884767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50820-5701-4863-B40D-E736ACBE8187}" type="datetimeFigureOut">
              <a:rPr lang="ru-RU" smtClean="0"/>
              <a:t>19.11.2017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ADDBC-F387-4DD6-B613-9A6CC884767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50820-5701-4863-B40D-E736ACBE8187}" type="datetimeFigureOut">
              <a:rPr lang="ru-RU" smtClean="0"/>
              <a:t>19.11.2017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ADDBC-F387-4DD6-B613-9A6CC884767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50820-5701-4863-B40D-E736ACBE8187}" type="datetimeFigureOut">
              <a:rPr lang="ru-RU" smtClean="0"/>
              <a:t>19.11.2017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ADDBC-F387-4DD6-B613-9A6CC884767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750820-5701-4863-B40D-E736ACBE8187}" type="datetimeFigureOut">
              <a:rPr lang="ru-RU" smtClean="0"/>
              <a:t>19.11.2017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8ADDBC-F387-4DD6-B613-9A6CC8847677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6000" b="1" dirty="0" smtClean="0">
                <a:solidFill>
                  <a:srgbClr val="FF0000"/>
                </a:solidFill>
              </a:rPr>
              <a:t>Схема сочинения по направлению «Верность и измена»</a:t>
            </a:r>
            <a:endParaRPr lang="ru-RU" sz="6000" b="1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4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Подтвердите или опровергните слова Ф. Шиллера: «Верная любовь помогает переносить все тяготы</a:t>
            </a:r>
            <a:r>
              <a:rPr lang="ru-RU" sz="4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»?</a:t>
            </a:r>
            <a:endParaRPr lang="ru-RU" sz="4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4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b="1" dirty="0" smtClean="0">
                <a:solidFill>
                  <a:srgbClr val="FF0000"/>
                </a:solidFill>
              </a:rPr>
              <a:t>Любовь….</a:t>
            </a:r>
            <a:endParaRPr lang="ru-RU" sz="4800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Любовь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 -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чувство, которое человека окрыляет, делает его сильным….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Только есть любовь верная, когда два человека,  несмотря на соблазны, испытания, которые им готовит жизнь , бережно хранят ее и не дают её как-то нарушить, убить, а есть флирт, при котором люди не чувствуют защищенности от внешних агрессивных обстоятельств. Это нельзя назвать любовью.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Сила верности…</a:t>
            </a:r>
            <a:endParaRPr lang="ru-RU" sz="4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600200"/>
            <a:ext cx="8686800" cy="4525963"/>
          </a:xfrm>
        </p:spPr>
        <p:txBody>
          <a:bodyPr>
            <a:normAutofit fontScale="77500" lnSpcReduction="20000"/>
          </a:bodyPr>
          <a:lstStyle/>
          <a:p>
            <a:pPr algn="just">
              <a:buNone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    Верность во все времена помогала переносить любые тяготы, потому что верный человек точно знает, чего он хочет в жизни, к какой цели стремиться. И любая проблема ему по плечу. А человек изменчивый в своих интересах  не может долго находиться в гармонии с собой, не говоря уже о другом человеке, с которым  находится рядом. Поэтому только тот, кто умеет любить одного и не разменивает свои чувства на других, способен «свернуть любые горы». 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Об этом много говорится в художественной литературе…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Например, в произведении «Мастер и Маргарита» М.Булгакова представлен яркий сюжет любви замужней женщины к другому мужчине, Мастеру. Она не могла обманывать своего мужа. И не могла не сражаться за свою любовь. Любовь героини полностью её поглотила. И ради этого высокого чувства она готова была на любые жертвы. У неё было много соблазнов нарушить верность мастеру. Но сила ее любви была выше новых ощущений в момент, когда она стала ведьмой, была королевой на балу у сатаны и многих других соблазняющих её испытаний.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Этот пример убеждает нас ….</a:t>
            </a:r>
            <a:endParaRPr lang="ru-RU" sz="4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ч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то настоящая любовь, преданная, делает человека сильнее и помогает переносить любые невзгоды, даже если нужно сразиться с дьяволом</a:t>
            </a:r>
            <a:r>
              <a:rPr lang="ru-RU" sz="4000" b="1" dirty="0" smtClean="0"/>
              <a:t>.</a:t>
            </a:r>
            <a:endParaRPr lang="ru-RU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Хочется привести ещё один пример, подтверждающий силу верности человеку….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Это известная многим «Повесть о Петре и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Февронии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Муромских». Любовь этих героев прошла через великие испытания. Им даже пришлось уйти на какое-то время из города, в котором они были правителями. Петр не расстался с женой, а последовал за ней. На пути было испытание для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Февронии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. Её пытался на судне соблазнить чужой человек, но у героини даже не было в мыслях предать любовь свою к мужу. Такая сильная любовь позволила и  после смерти им быть вместе.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Эти примеры подтверждают…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Только верные друг другу люди, которые умеют  находить в своем предмете любви самое ценное (смысл жизни); умеют заботиться, уважать, а, самое главное, брать на себя ответственность за то, что когда-то дали друг другу надежду, обладают необыкновенной силой, которая сможет людям перенести даже самые трудные моменты их жизни. Так было, есть и будет всегда.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411</Words>
  <Application>Microsoft Office PowerPoint</Application>
  <PresentationFormat>Экран (4:3)</PresentationFormat>
  <Paragraphs>15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Схема сочинения по направлению «Верность и измена»</vt:lpstr>
      <vt:lpstr>Слайд 2</vt:lpstr>
      <vt:lpstr>Любовь….</vt:lpstr>
      <vt:lpstr>Сила верности…</vt:lpstr>
      <vt:lpstr>Об этом много говорится в художественной литературе…</vt:lpstr>
      <vt:lpstr>Этот пример убеждает нас ….</vt:lpstr>
      <vt:lpstr>Хочется привести ещё один пример, подтверждающий силу верности человеку….</vt:lpstr>
      <vt:lpstr>Эти примеры подтверждают…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Схема сочинения по направлению «Верность и измена»</dc:title>
  <dc:creator>Aser</dc:creator>
  <cp:lastModifiedBy>Aser</cp:lastModifiedBy>
  <cp:revision>9</cp:revision>
  <dcterms:created xsi:type="dcterms:W3CDTF">2017-11-19T07:27:25Z</dcterms:created>
  <dcterms:modified xsi:type="dcterms:W3CDTF">2017-11-19T08:56:23Z</dcterms:modified>
</cp:coreProperties>
</file>