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1" r:id="rId11"/>
    <p:sldId id="264" r:id="rId12"/>
    <p:sldId id="266" r:id="rId13"/>
    <p:sldId id="265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25" d="100"/>
          <a:sy n="25" d="100"/>
        </p:scale>
        <p:origin x="-2166" y="-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4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50CB9-F10D-4B59-9A3C-9C1A5817C627}" type="datetimeFigureOut">
              <a:rPr lang="ru-RU" smtClean="0"/>
              <a:pPr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ADED4-4E2E-45F5-9375-574115AF28C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ser\Desktop\&#1052;&#1086;&#1081;%20&#1092;&#1080;&#1083;&#1100;&#1084;.wmv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82;&#1086;&#1085;&#1092;&#1077;&#1088;&#1077;&#1085;&#1094;&#1080;&#1103;\&#1083;&#1078;&#1077;&#1094;.wmv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Мой фильм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4572000" y="-1279525"/>
            <a:ext cx="14466711" cy="8137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3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картинки пиноккио который лга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4000504"/>
            <a:ext cx="4580501" cy="257653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214290"/>
            <a:ext cx="5500694" cy="1071546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Зачем люди лгут?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357222" y="1285860"/>
            <a:ext cx="8786874" cy="785818"/>
          </a:xfrm>
        </p:spPr>
        <p:txBody>
          <a:bodyPr>
            <a:normAutofit fontScale="70000" lnSpcReduction="20000"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 ученица 6б класса</a:t>
            </a:r>
          </a:p>
          <a:p>
            <a:r>
              <a:rPr lang="ru-RU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Деньгуб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Ангелина 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571744"/>
            <a:ext cx="87154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 исследования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 выяснить, как часто и с какой целью люди говорят неправду.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можно  жить без лжи.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Картинки по запросу картинки из начальной школы перешли в среднее зве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7143768" cy="5581088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100" name="Picture 4" descr="Картинки по запросу картинки из начальной школы перешли в среднее звен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143116"/>
            <a:ext cx="4786314" cy="471488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Опрос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Лгали вы когда-нибудь</a:t>
            </a:r>
            <a:r>
              <a:rPr lang="ru-RU" dirty="0" smtClean="0"/>
              <a:t>?</a:t>
            </a: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0" y="2143116"/>
          <a:ext cx="8643966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Причины лжи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1. Чтобы скрыть свою шкоду и вину за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неё.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Школьники лгут, чтобы повысить свой статус и лучше выглядеть в глазах товарищей.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Не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выглядеть смешно в глазах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товарищей.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Чтобы похвалили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взрослые.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5. Чтобы выглядеть «крутым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«модным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6. Привык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детства.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7. Когда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родители что-то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запрещают.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8. Когда родители слишком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опекают.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Картинки по запросу картинки барон мюнхгаузе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3571852"/>
            <a:ext cx="3286147" cy="328614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75749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омогло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ли тебе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вранье,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как надолго, мне ответили: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«Да» -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30 человек (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30).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все отметили: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«Ненадолго».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Мучила ли тебя совесть, когда ты лгал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применения лжи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? 30  человек ответили положительно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Картинки по запросу картинки барон мюнхгауз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00" y="2714620"/>
            <a:ext cx="3571900" cy="2666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571744"/>
            <a:ext cx="3124181" cy="3124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Что такое ложь?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1614486"/>
          </a:xfrm>
        </p:spPr>
        <p:txBody>
          <a:bodyPr>
            <a:no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ЛОЖЬ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– это намеренное искажение истины, неправда </a:t>
            </a:r>
            <a:r>
              <a:rPr lang="ru-RU" sz="2400" b="1" dirty="0" smtClean="0"/>
              <a:t>. </a:t>
            </a:r>
          </a:p>
          <a:p>
            <a:r>
              <a:rPr lang="ru-RU" sz="24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– это то, что соответствует действительности, это истина.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670" y="2500306"/>
            <a:ext cx="4857784" cy="435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Пословицы и поговорки о лжи и правде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6186502" cy="45259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Ложь ложью погоняет.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Ложь - что мелкая монета: с ней долго не проживёшь.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Ложь белой ниткой шита.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Ложь и приятеля делает врагом.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Лицемерие и ложь - одно и то ж.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Врать - не устать, было бы кому слушать.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Врёт и глазом не моргнёт.</a:t>
            </a:r>
          </a:p>
          <a:p>
            <a:pPr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сам врёт, тот никому не верит.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Сладкая ложь лучше горькой правды.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Маленькая ложь за собой большую ведёт.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Раз соврал, в другой раз не поверят.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Мир правдой держится.</a:t>
            </a:r>
          </a:p>
          <a:p>
            <a:pPr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Правда – свет разума.</a:t>
            </a:r>
          </a:p>
          <a:p>
            <a:endParaRPr lang="ru-RU" sz="1800" b="1" dirty="0"/>
          </a:p>
        </p:txBody>
      </p:sp>
      <p:sp>
        <p:nvSpPr>
          <p:cNvPr id="19458" name="AutoShape 2" descr="Картинки по запросу картинки устное народное творчеств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0" name="Picture 4" descr="Картинки по запросу картинки устное народное творчеств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824" y="1428736"/>
            <a:ext cx="3476176" cy="492202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5" descr="C:\Users\антон\Desktop\image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357562"/>
            <a:ext cx="3025775" cy="2160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0" y="5500702"/>
            <a:ext cx="392909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К. Коллоди «Приключения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Пиноккио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». Растет нос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антон\Desktop\i_04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14942" y="3429000"/>
            <a:ext cx="3146425" cy="2160588"/>
          </a:xfrm>
          <a:noFill/>
        </p:spPr>
      </p:pic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071934" y="5500702"/>
            <a:ext cx="45275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Н. Носов «Приключения Незнайки» . Мальчики превращались в 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ослов</a:t>
            </a: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Картинки по запросу картинки рассказ зощенко не надо врат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0"/>
            <a:ext cx="3364695" cy="4486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лжец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4572000" y="-1279525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Откуда корни?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ÐÐ°ÑÑÐ¸Ð½ÐºÐ¸ Ð¿Ð¾ Ð·Ð°Ð¿ÑÐ¾ÑÑ ÐºÐ°ÑÑÐ¸Ð½ÐºÐ¸ Ð²Ð·ÑÐ¾ÑÐ»ÑÐµ Ð³Ð¾Ð²Ð¾ÑÑÑ Ð¾ ÑÑÑÐµÑÑÐ²Ð¾Ð²Ð°Ð½Ð¸Ð¸ Ð´ÐµÐ´Ð° Ð¼Ð¾ÑÐ¾Ð·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3" y="1071546"/>
            <a:ext cx="5429289" cy="407196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30" name="Picture 6" descr="ÐÐ°ÑÑÐ¸Ð½ÐºÐ¸ Ð¿Ð¾ Ð·Ð°Ð¿ÑÐ¾ÑÑ ÐºÐ°ÑÑÐ¸Ð½ÐºÐ¸ ÐºÐ¾ÑÐ½Ð¸ Ð´ÐµÑÐµÐ²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0"/>
            <a:ext cx="5214942" cy="40317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ÐÐ°ÑÑÐ¸Ð½ÐºÐ¸ Ð¿Ð¾ Ð·Ð°Ð¿ÑÐ¾ÑÑ ÐºÐ°ÑÑÐ¸Ð½ÐºÐ¸ ÐºÐ¾ÑÐ¼Ð¾Ð½Ð°Ð²ÑÑ Ð¸ ÑÐ¿Ð¾ÑÑÑÐ¼ÐµÐ½Ñ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7870" y="2714620"/>
            <a:ext cx="6211964" cy="414338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Прямоугольник 6"/>
          <p:cNvSpPr/>
          <p:nvPr/>
        </p:nvSpPr>
        <p:spPr>
          <a:xfrm rot="1579471">
            <a:off x="3949924" y="2686884"/>
            <a:ext cx="49236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Ложь взрослых</a:t>
            </a:r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>
                <a:solidFill>
                  <a:srgbClr val="C00000"/>
                </a:solidFill>
              </a:rPr>
              <a:t>Ложь стала нормой для многих  людей.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2530" name="Picture 2" descr="3-soveta-kak-nauchitsya-govorit-pravd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9143999" cy="55263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научиться говорить правду ? Мои советы.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Перестаньте врать самому себе.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AutoShape 2" descr="ÐÐ°ÑÑÐ¸Ð½ÐºÐ¸ Ð¿Ð¾ Ð·Ð°Ð¿ÑÐ¾ÑÑ ÐºÐ°ÑÑÐ¸Ð½ÐºÐ¸ Ð²ÑÐ°ÑÑ ÑÐ°Ð¼Ð¾Ð¼Ñ ÑÐµÐ±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ÐÐ°ÑÑÐ¸Ð½ÐºÐ¸ Ð¿Ð¾ Ð·Ð°Ð¿ÑÐ¾ÑÑ ÐºÐ°ÑÑÐ¸Ð½ÐºÐ¸ Ð²ÑÐ°ÑÑ ÑÐ°Ð¼Ð¾Ð¼Ñ ÑÐµÐ±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8" name="AutoShape 6" descr="ÐÐ°ÑÑÐ¸Ð½ÐºÐ¸ Ð¿Ð¾ Ð·Ð°Ð¿ÑÐ¾ÑÑ ÐºÐ°ÑÑÐ¸Ð½ÐºÐ¸ Ð²ÑÐ°ÑÑ ÑÐ°Ð¼Ð¾Ð¼Ñ ÑÐµÐ±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0" name="Picture 8" descr="ÐÐ°ÑÑÐ¸Ð½ÐºÐ¸ Ð¿Ð¾ Ð·Ð°Ð¿ÑÐ¾ÑÑ ÐºÐ°ÑÑÐ¸Ð½ÐºÐ¸ Ð²ÑÐ°ÑÑ ÑÐ°Ð¼Ð¾Ð¼Ñ ÑÐµÐ±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500306"/>
            <a:ext cx="7080432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Перестаньте врать окружающим!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ÐÐ°ÑÑÐ¸Ð½ÐºÐ¸ Ð¿Ð¾ Ð·Ð°Ð¿ÑÐ¾ÑÑ ÐºÐ°ÑÑÐ¸Ð½ÐºÐ¸ Ð»ÑÐ´Ð¸ Ð»Ð³ÑÑ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4422"/>
            <a:ext cx="8858280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Всегда выполняйте данные обещания.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5602" name="Picture 2" descr="ÐÐ°ÑÑÐ¸Ð½ÐºÐ¸ Ð¿Ð¾ Ð·Ð°Ð¿ÑÐ¾ÑÑ ÐºÐ°ÑÑÐ¸Ð½ÐºÐ¸ Ð²ÑÐ¿Ð¾Ð»Ð½ÑÐ¹ÑÐµ ÑÐ²Ð¾Ð¸ Ð¾Ð±ÐµÑÐ°Ð½Ð¸Ñ"/>
          <p:cNvPicPr>
            <a:picLocks noChangeAspect="1" noChangeArrowheads="1"/>
          </p:cNvPicPr>
          <p:nvPr/>
        </p:nvPicPr>
        <p:blipFill>
          <a:blip r:embed="rId2" cstate="print"/>
          <a:srcRect b="7436"/>
          <a:stretch>
            <a:fillRect/>
          </a:stretch>
        </p:blipFill>
        <p:spPr bwMode="auto">
          <a:xfrm>
            <a:off x="357158" y="1284439"/>
            <a:ext cx="7358114" cy="5573561"/>
          </a:xfrm>
          <a:prstGeom prst="rect">
            <a:avLst/>
          </a:prstGeom>
          <a:noFill/>
        </p:spPr>
      </p:pic>
      <p:pic>
        <p:nvPicPr>
          <p:cNvPr id="25604" name="Picture 4" descr="ÐÐ°ÑÑÐ¸Ð½ÐºÐ¸ Ð¿Ð¾ Ð·Ð°Ð¿ÑÐ¾ÑÑ ÐºÐ°ÑÑÐ¸Ð½ÐºÐ¸ Ð²ÑÐ¿Ð¾Ð»Ð½ÑÐ¹ÑÐµ ÑÐ²Ð¾Ð¸ Ð¾Ð±ÐµÑÐ°Ð½Ð¸Ñ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31" y="571480"/>
            <a:ext cx="2914669" cy="2210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ÐÐ°ÑÑÐ¸Ð½ÐºÐ¸ Ð¿Ð¾ Ð·Ð°Ð¿ÑÐ¾ÑÑ ÐºÐ°ÑÑÐ¸Ð½ÐºÐ¸ Ð¼Ð°Ð»ÐµÐ½ÑÐºÐ¾Ðµ ÑÐ°ÑÑ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ÐÐ°ÑÑÐ¸Ð½ÐºÐ¸ Ð¿Ð¾ Ð·Ð°Ð¿ÑÐ¾ÑÑ ÐºÐ°ÑÑÐ¸Ð½ÐºÐ¸ Ð¼Ð°Ð»ÐµÐ½ÑÐºÐ¾Ðµ ÑÐ°ÑÑ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0" name="AutoShape 6" descr="ÐÐ°ÑÑÐ¸Ð½ÐºÐ¸ Ð¿Ð¾ Ð·Ð°Ð¿ÑÐ¾ÑÑ ÐºÐ°ÑÑÐ¸Ð½ÐºÐ¸ Ð¼Ð°Ð»ÐµÐ½ÑÐºÐ¾Ðµ ÑÐ°ÑÑ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2" name="AutoShape 8" descr="ÐÐ°ÑÑÐ¸Ð½ÐºÐ¸ Ð¿Ð¾ Ð·Ð°Ð¿ÑÐ¾ÑÑ ÐºÐ°ÑÑÐ¸Ð½ÐºÐ¸ Ð¼Ð°Ð»ÐµÐ½ÑÐºÐ¾Ðµ ÑÐ°ÑÑ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ÐÐ°ÑÑÐ¸Ð½ÐºÐ¸ Ð¿Ð¾ Ð·Ð°Ð¿ÑÐ¾ÑÑ ÐºÐ°ÑÑÐ¸Ð½ÐºÐ¸ Ð±Ð°Ð¾Ð±Ð°Ð± Ð»Ð¶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1629" y="2571744"/>
            <a:ext cx="5722371" cy="428625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0" name="Прямоугольник 9"/>
          <p:cNvSpPr/>
          <p:nvPr/>
        </p:nvSpPr>
        <p:spPr>
          <a:xfrm rot="648323">
            <a:off x="3765641" y="1226032"/>
            <a:ext cx="40217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Баобаб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лжи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928670"/>
            <a:ext cx="5022307" cy="4143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/>
              <a:t>Вывод</a:t>
            </a:r>
            <a:endParaRPr lang="ru-RU" sz="6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Необходимо говорить правду. Тогда жизнь будет спокойная. И счастливая…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ÐÐ°ÑÑÐ¸Ð½ÐºÐ¸ Ð¿Ð¾ Ð·Ð°Ð¿ÑÐ¾ÑÑ ÐºÐ°ÑÑÐ¸Ð½ÐºÐ¸ Ð¿ÑÐ°Ð²Ð´Ð° Ð² Ð¼ÑÐ»ÑÑÑÐ¸Ð»ÑÐ¼Ð°Ñ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30" y="3379878"/>
            <a:ext cx="4643470" cy="3478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288</Words>
  <Application>Microsoft Office PowerPoint</Application>
  <PresentationFormat>Экран (4:3)</PresentationFormat>
  <Paragraphs>47</Paragraphs>
  <Slides>17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Зачем люди лгут?</vt:lpstr>
      <vt:lpstr>Слайд 3</vt:lpstr>
      <vt:lpstr>Опрос</vt:lpstr>
      <vt:lpstr>Причины лжи</vt:lpstr>
      <vt:lpstr>Слайд 6</vt:lpstr>
      <vt:lpstr>Что такое ложь?</vt:lpstr>
      <vt:lpstr>Пословицы и поговорки о лжи и правде</vt:lpstr>
      <vt:lpstr>Слайд 9</vt:lpstr>
      <vt:lpstr>Слайд 10</vt:lpstr>
      <vt:lpstr>Откуда корни?</vt:lpstr>
      <vt:lpstr>Ложь стала нормой для многих  людей. </vt:lpstr>
      <vt:lpstr>Как научиться говорить правду ? Мои советы. </vt:lpstr>
      <vt:lpstr> Перестаньте врать окружающим! </vt:lpstr>
      <vt:lpstr> Всегда выполняйте данные обещания. </vt:lpstr>
      <vt:lpstr>Слайд 16</vt:lpstr>
      <vt:lpstr>Вывод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Зачем люди лгут?</dc:title>
  <dc:creator>Aser</dc:creator>
  <cp:lastModifiedBy>Aser</cp:lastModifiedBy>
  <cp:revision>37</cp:revision>
  <dcterms:created xsi:type="dcterms:W3CDTF">2018-03-04T06:20:15Z</dcterms:created>
  <dcterms:modified xsi:type="dcterms:W3CDTF">2018-04-19T11:12:00Z</dcterms:modified>
</cp:coreProperties>
</file>