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5CD6F-C178-47C8-A807-83D2DBC1901A}" type="datetimeFigureOut">
              <a:rPr lang="ru-RU" smtClean="0"/>
              <a:t>21.09.2018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68B8-655E-469F-A9A0-AFCA6AEE89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84018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5CD6F-C178-47C8-A807-83D2DBC1901A}" type="datetimeFigureOut">
              <a:rPr lang="ru-RU" smtClean="0"/>
              <a:t>21.09.2018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68B8-655E-469F-A9A0-AFCA6AEE89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7742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5CD6F-C178-47C8-A807-83D2DBC1901A}" type="datetimeFigureOut">
              <a:rPr lang="ru-RU" smtClean="0"/>
              <a:t>21.09.2018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68B8-655E-469F-A9A0-AFCA6AEE89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9565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5CD6F-C178-47C8-A807-83D2DBC1901A}" type="datetimeFigureOut">
              <a:rPr lang="ru-RU" smtClean="0"/>
              <a:t>21.09.2018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68B8-655E-469F-A9A0-AFCA6AEE89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0188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5CD6F-C178-47C8-A807-83D2DBC1901A}" type="datetimeFigureOut">
              <a:rPr lang="ru-RU" smtClean="0"/>
              <a:t>21.09.2018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68B8-655E-469F-A9A0-AFCA6AEE89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33707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5CD6F-C178-47C8-A807-83D2DBC1901A}" type="datetimeFigureOut">
              <a:rPr lang="ru-RU" smtClean="0"/>
              <a:t>21.09.2018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68B8-655E-469F-A9A0-AFCA6AEE89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9202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5CD6F-C178-47C8-A807-83D2DBC1901A}" type="datetimeFigureOut">
              <a:rPr lang="ru-RU" smtClean="0"/>
              <a:t>21.09.2018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68B8-655E-469F-A9A0-AFCA6AEE89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3763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5CD6F-C178-47C8-A807-83D2DBC1901A}" type="datetimeFigureOut">
              <a:rPr lang="ru-RU" smtClean="0"/>
              <a:t>21.09.2018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68B8-655E-469F-A9A0-AFCA6AEE89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14077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5CD6F-C178-47C8-A807-83D2DBC1901A}" type="datetimeFigureOut">
              <a:rPr lang="ru-RU" smtClean="0"/>
              <a:t>21.09.2018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68B8-655E-469F-A9A0-AFCA6AEE89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8115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5CD6F-C178-47C8-A807-83D2DBC1901A}" type="datetimeFigureOut">
              <a:rPr lang="ru-RU" smtClean="0"/>
              <a:t>21.09.2018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68B8-655E-469F-A9A0-AFCA6AEE89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5102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5CD6F-C178-47C8-A807-83D2DBC1901A}" type="datetimeFigureOut">
              <a:rPr lang="ru-RU" smtClean="0"/>
              <a:t>21.09.2018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68B8-655E-469F-A9A0-AFCA6AEE89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226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A5CD6F-C178-47C8-A807-83D2DBC1901A}" type="datetimeFigureOut">
              <a:rPr lang="ru-RU" smtClean="0"/>
              <a:t>21.09.2018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9768B8-655E-469F-A9A0-AFCA6AEE89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8511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Повторение орфограмм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0908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На какое орфографическое правило даны слова? Устно вставьте орфограммы, объясните их правописание.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Рисуеш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…,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смеёш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ся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доч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…,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плачеш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…, много дач…,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молодёж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…, скорая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помощ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…,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стрич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ся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громкий плач…,  много училищ…, нож, не плач…,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несеш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ся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уедеш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…,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пишеш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pPr marL="0" indent="0">
              <a:buNone/>
            </a:pPr>
            <a:r>
              <a:rPr lang="ru-RU" sz="40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Сущ. – 3 </a:t>
            </a:r>
            <a:r>
              <a:rPr lang="ru-RU" sz="4000" b="1" u="sng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</a:t>
            </a:r>
            <a:r>
              <a:rPr lang="ru-RU" sz="40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.-ь</a:t>
            </a:r>
          </a:p>
          <a:p>
            <a:pPr marL="0" indent="0">
              <a:buNone/>
            </a:pPr>
            <a:r>
              <a:rPr lang="ru-RU" sz="40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Глаголы – ь всегда</a:t>
            </a:r>
            <a:endParaRPr lang="ru-RU" sz="4000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138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На какое орфографическое правило даны слова? Откройте устно скобки и объясните правописание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(Не) пришел, (не)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взлюбил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(не)смотрел, (не)нарисовал, (не)приклеил, (не)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навидел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(не)открыла, (не)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доумевает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(не)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долюбливает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(не)встречается,(не)открывает, (не)моет.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4120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Словарный диктант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Увл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каться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уд…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вительный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зам…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чательный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недор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зумение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разъед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…нить,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выр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зительный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снить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разд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ваться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разг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…дать,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обле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чить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чу…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ствовать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те(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р,рр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итория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ко(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л,лл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ективный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ч…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ловечный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ÐÐ°ÑÑÐ¸Ð½ÐºÐ¸ Ð¿Ð¾ Ð·Ð°Ð¿ÑÐ¾ÑÑ ÐºÐ°ÑÑÐ¸Ð½ÐºÐ¸ ÑÐ°Ð¼Ð¾ÑÑÐ¾ÑÑÐµÐ»ÑÐ½Ð°Ñ ÑÐ°Ð±Ð¾Ñ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752" y="3883024"/>
            <a:ext cx="7810500" cy="4857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3461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ТСЯ, ТЬСЯ</a:t>
            </a:r>
            <a:endParaRPr lang="ru-RU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1098439"/>
              </p:ext>
            </p:extLst>
          </p:nvPr>
        </p:nvGraphicFramePr>
        <p:xfrm>
          <a:off x="838200" y="1825625"/>
          <a:ext cx="10515600" cy="512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3468937280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5379710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rgbClr val="FF0000"/>
                          </a:solidFill>
                        </a:rPr>
                        <a:t>Что делает?</a:t>
                      </a:r>
                      <a:endParaRPr lang="ru-RU" sz="3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rgbClr val="FF0000"/>
                          </a:solidFill>
                        </a:rPr>
                        <a:t>Что делать?</a:t>
                      </a:r>
                      <a:endParaRPr lang="ru-RU" sz="3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25674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3200" b="1" dirty="0" smtClean="0"/>
                        <a:t>смеётся</a:t>
                      </a:r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b="1" dirty="0" smtClean="0"/>
                        <a:t>смеяться</a:t>
                      </a:r>
                      <a:endParaRPr lang="ru-RU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97715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3200" b="1" dirty="0" smtClean="0"/>
                        <a:t>встречается</a:t>
                      </a:r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b="1" dirty="0" smtClean="0"/>
                        <a:t>встречаться</a:t>
                      </a:r>
                      <a:endParaRPr lang="ru-RU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05832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3200" b="1" dirty="0" smtClean="0"/>
                        <a:t>отправляется</a:t>
                      </a:r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b="1" dirty="0" smtClean="0"/>
                        <a:t>отправляться</a:t>
                      </a:r>
                      <a:endParaRPr lang="ru-RU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00754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3200" b="1" dirty="0" smtClean="0"/>
                        <a:t>начинается</a:t>
                      </a:r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b="1" dirty="0" smtClean="0"/>
                        <a:t>начинаться</a:t>
                      </a:r>
                      <a:endParaRPr lang="ru-RU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2902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3200" b="1" dirty="0" smtClean="0"/>
                        <a:t>нездоровится</a:t>
                      </a:r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b="1" dirty="0" smtClean="0"/>
                        <a:t>нездоровиться</a:t>
                      </a:r>
                      <a:endParaRPr lang="ru-RU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57582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3200" b="1" dirty="0" smtClean="0"/>
                        <a:t>вращается</a:t>
                      </a:r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b="1" dirty="0" smtClean="0"/>
                        <a:t>вращаться</a:t>
                      </a:r>
                      <a:endParaRPr lang="ru-RU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9535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solidFill>
                            <a:srgbClr val="FF0000"/>
                          </a:solidFill>
                        </a:rPr>
                        <a:t>Посмотрите и сделайте вывод!</a:t>
                      </a:r>
                      <a:endParaRPr lang="ru-RU" sz="32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18729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9632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Упражнение 99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ÐÐ¾ÑÐ¾Ð¶ÐµÐµ Ð¸Ð·Ð¾Ð±ÑÐ°Ð¶ÐµÐ½Ð¸Ðµ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1256" y="1904001"/>
            <a:ext cx="11730445" cy="5274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8115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Домашнее задание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Пар.19,18,выу.упр.100, упр.99 (2)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80193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180</Words>
  <Application>Microsoft Office PowerPoint</Application>
  <PresentationFormat>Широкоэкранный</PresentationFormat>
  <Paragraphs>28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Тема Office</vt:lpstr>
      <vt:lpstr>Повторение орфограмм</vt:lpstr>
      <vt:lpstr>На какое орфографическое правило даны слова? Устно вставьте орфограммы, объясните их правописание.</vt:lpstr>
      <vt:lpstr>На какое орфографическое правило даны слова? Откройте устно скобки и объясните правописание</vt:lpstr>
      <vt:lpstr>Словарный диктант</vt:lpstr>
      <vt:lpstr>ТСЯ, ТЬСЯ</vt:lpstr>
      <vt:lpstr>Упражнение 99</vt:lpstr>
      <vt:lpstr>Домашнее задание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Повторение орфограмм</dc:title>
  <dc:creator>Admin</dc:creator>
  <cp:lastModifiedBy>Admin</cp:lastModifiedBy>
  <cp:revision>4</cp:revision>
  <dcterms:created xsi:type="dcterms:W3CDTF">2018-09-21T10:03:24Z</dcterms:created>
  <dcterms:modified xsi:type="dcterms:W3CDTF">2018-09-21T10:22:17Z</dcterms:modified>
</cp:coreProperties>
</file>