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-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82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481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143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34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934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472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260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856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891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15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63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2C2F4-A21C-4157-A94D-7FEDF3B7B9EB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7AE37-9E16-405A-B563-6F27411F4E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950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Однозначные и многозначные слова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43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каким разделом науки о языке, изучающем слово и его лексическое значение, мы познакомились на предыдущем занятии?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лексическое значение?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синонимы?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антонимы?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44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Поиграем</a:t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Придумай антоним к словам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2466703" cy="4351338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Жарко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Сухой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Победа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ÐÐ°ÑÑÐ¸Ð½ÐºÐ¸ Ð¿Ð¾ Ð·Ð°Ð¿ÑÐ¾ÑÑ ÐºÐ°ÑÑÐ¸Ð½ÐºÐ¸ Ð°Ð½ÑÐ¾Ð½Ð¸Ð¼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ÐÐ°ÑÑÐ¸Ð½ÐºÐ¸ Ð¿Ð¾ Ð·Ð°Ð¿ÑÐ¾ÑÑ ÐºÐ°ÑÑÐ¸Ð½ÐºÐ¸ Ð°Ð½ÑÐ¾Ð½Ð¸Ð¼Ñ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ÐÐ°ÑÑÐ¸Ð½ÐºÐ¸ Ð¿Ð¾ Ð·Ð°Ð¿ÑÐ¾ÑÑ ÐºÐ°ÑÑÐ¸Ð½ÐºÐ¸ Ð°Ð½ÑÐ¾Ð½Ð¸Ð¼Ñ"/>
          <p:cNvSpPr>
            <a:spLocks noChangeAspect="1" noChangeArrowheads="1"/>
          </p:cNvSpPr>
          <p:nvPr/>
        </p:nvSpPr>
        <p:spPr bwMode="auto">
          <a:xfrm>
            <a:off x="5943599" y="3190920"/>
            <a:ext cx="5747657" cy="574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695" y="1522775"/>
            <a:ext cx="4611189" cy="514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31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в предложении синонимы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 лесу было сыро, и  на берегу – мокро.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ходили в поход с классом каждый год, они всегда соблюдали технику безопасности.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наша находится в центре села, здание сделано из кирпича.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Оля отлично выполнила домашнее задание, которое она красиво переписала в тетрадь.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коллектив очень дружный, потому что мы заботимся друг о друге.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37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Лексическое значение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Определите лексическое значение слова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(занимающийся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делом и стремящийся на получение какого-то общего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результата).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этого слова одно лексическое значение или несколько?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у слов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корень, ключ, ручка?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4.Сделайте вывод: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Слова, имеющие одно лексическое значение, как называются?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Слова, имеющее два или более,…?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81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Определите, сколько лексических значений имеют данные слова?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3707674" cy="4351338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Кран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Кисть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Брюки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Торт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ÐÐ°ÑÑÐ¸Ð½ÐºÐ¸ Ð¿Ð¾ Ð·Ð°Ð¿ÑÐ¾ÑÑ ÐºÐ°ÑÑÐ¸Ð½ÐºÐ¸ Ð¾Ð´Ð½Ð¾Ð·Ð½Ð°ÑÐ½ÑÐµ Ð¸ Ð¼Ð½Ð¾Ð³Ð¾Ð·Ð½Ð°ÑÐ½ÑÐµ ÑÐ»Ð¾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80" y="1989590"/>
            <a:ext cx="6792685" cy="436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19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Работа с учебником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35141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33 (стр.88)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253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806" y="2343195"/>
            <a:ext cx="5976166" cy="445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2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многозначные слова. Выпишите слова с пропущенными буквами и нераскрытыми скобками. Вставьте пропущенные буквы, раскройте скобки. Объясните условия выбора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орфограммм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Странные вещ… (в)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…роде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бывают.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(у)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стула, но стул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 ш…га…т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Ч…сто ч…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б…ют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мы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слыхали,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кого-то они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об…жали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“Слон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з…трубил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”,-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ворят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Интересно! Что-то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…на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вижу в оркестре?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Кушнер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2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слова называют однозначными, а какие многозначными?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33, упр.250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66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253</Words>
  <Application>Microsoft Office PowerPoint</Application>
  <PresentationFormat>Широкоэкранный</PresentationFormat>
  <Paragraphs>45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Однозначные и многозначные слова</vt:lpstr>
      <vt:lpstr>Повторение</vt:lpstr>
      <vt:lpstr>Поиграем Придумай антоним к словам</vt:lpstr>
      <vt:lpstr>Найдите в предложении синонимы</vt:lpstr>
      <vt:lpstr>Лексическое значение</vt:lpstr>
      <vt:lpstr>Определите, сколько лексических значений имеют данные слова?</vt:lpstr>
      <vt:lpstr>Работа с учебником</vt:lpstr>
      <vt:lpstr>Назовите многозначные слова. Выпишите слова с пропущенными буквами и нераскрытыми скобками. Вставьте пропущенные буквы, раскройте скобки. Объясните условия выбора орфограммм</vt:lpstr>
      <vt:lpstr>Вывод: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Однозначные и многозначные слова</dc:title>
  <dc:creator>Admin</dc:creator>
  <cp:lastModifiedBy>Admin</cp:lastModifiedBy>
  <cp:revision>8</cp:revision>
  <dcterms:created xsi:type="dcterms:W3CDTF">2018-10-18T08:22:09Z</dcterms:created>
  <dcterms:modified xsi:type="dcterms:W3CDTF">2018-10-18T09:57:11Z</dcterms:modified>
</cp:coreProperties>
</file>