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749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99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560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278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357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307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575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035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55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097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486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0ED81-3878-4093-9888-CDCF3310AE22}" type="datetimeFigureOut">
              <a:rPr lang="ru-RU" smtClean="0"/>
              <a:t>14.10.2018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6ACFD-327A-4D19-8589-3A73F56D2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661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Произношение согласных звуков. Орфоэпический разбор.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ÐÐ°ÑÑÐ¸Ð½ÐºÐ¸ Ð¿Ð¾ Ð·Ð°Ð¿ÑÐ¾ÑÑ ÐºÐ°ÑÑÐ¸Ð½ÐºÐ° Ð¿ÑÐ¾Ð¸Ð·Ð½Ð¾ÑÐµÐ½Ð¸Ðµ ÑÐ¾Ð³Ð»Ð°ÑÐ½ÑÑ Ð·Ð²ÑÐºÐ¾Ð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027" y="3509963"/>
            <a:ext cx="5970905" cy="4478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44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Анализируем проверочную работу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Типичные ошибки: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Безударные гласные в корне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Правописание окончаний глаголов, имен существительных, имен прилагательных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Знаки препинания в предложениях с однородными членами предложений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32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Окончания имен существительных 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5597" y="2011431"/>
            <a:ext cx="3092632" cy="3553345"/>
          </a:xfrm>
          <a:prstGeom prst="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668" y="1847443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1500" b="1" dirty="0" smtClean="0"/>
              <a:t>                 </a:t>
            </a:r>
            <a:r>
              <a:rPr lang="ru-RU" sz="11500" b="1" dirty="0" err="1" smtClean="0"/>
              <a:t>Р.п</a:t>
            </a:r>
            <a:r>
              <a:rPr lang="ru-RU" sz="11500" b="1" dirty="0" smtClean="0"/>
              <a:t>.</a:t>
            </a:r>
          </a:p>
          <a:p>
            <a:pPr marL="0" indent="0">
              <a:buNone/>
            </a:pPr>
            <a:r>
              <a:rPr lang="ru-RU" sz="11500" b="1" dirty="0"/>
              <a:t> </a:t>
            </a:r>
            <a:r>
              <a:rPr lang="ru-RU" sz="11500" b="1" dirty="0" smtClean="0"/>
              <a:t>                  3 </a:t>
            </a:r>
            <a:r>
              <a:rPr lang="ru-RU" sz="11500" b="1" dirty="0" err="1" smtClean="0"/>
              <a:t>скл</a:t>
            </a:r>
            <a:r>
              <a:rPr lang="ru-RU" sz="11500" b="1" dirty="0" smtClean="0"/>
              <a:t>.</a:t>
            </a:r>
          </a:p>
          <a:p>
            <a:pPr marL="0" indent="0">
              <a:buNone/>
            </a:pPr>
            <a:r>
              <a:rPr lang="ru-RU" sz="11500" b="1" dirty="0"/>
              <a:t> </a:t>
            </a:r>
            <a:r>
              <a:rPr lang="ru-RU" sz="11500" b="1" dirty="0" smtClean="0"/>
              <a:t>              </a:t>
            </a:r>
            <a:r>
              <a:rPr lang="ru-RU" sz="11500" b="1" dirty="0" err="1" smtClean="0"/>
              <a:t>ия</a:t>
            </a:r>
            <a:r>
              <a:rPr lang="ru-RU" sz="11500" b="1" dirty="0" smtClean="0"/>
              <a:t>, </a:t>
            </a:r>
            <a:r>
              <a:rPr lang="ru-RU" sz="11500" b="1" dirty="0" err="1" smtClean="0"/>
              <a:t>ие,ий</a:t>
            </a:r>
            <a:endParaRPr lang="ru-RU" sz="11500" b="1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3879669" y="3080197"/>
            <a:ext cx="953589" cy="14761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3879669" y="4556300"/>
            <a:ext cx="953589" cy="14761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3879669" y="1652202"/>
            <a:ext cx="953589" cy="14761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03950" y="2240894"/>
            <a:ext cx="3643270" cy="31547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99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endParaRPr lang="ru-RU" sz="199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34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Потренируйся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77972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на полян…, на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на улиц…, в книг…, у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мыш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в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речк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у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речк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о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цветочк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ÐÐ°ÑÑÐ¸Ð½ÐºÐ¸ Ð¿Ð¾ Ð·Ð°Ð¿ÑÐ¾ÑÑ Ðµ Ð¸Ð»Ð¸ Ð¸ ÐºÐ°ÑÑÐ¸Ð½Ðº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3331663"/>
            <a:ext cx="44577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ÐÐ°ÑÑÐ¸Ð½ÐºÐ¸ Ð¿Ð¾ Ð·Ð°Ð¿ÑÐ¾ÑÑ Ð¸ ÐºÐ°ÑÑÐ¸Ð½Ðº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221" y="3331663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14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две группы делятся звуки?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состоят гласные звуки? Охарактеризуйте их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состоят согласные звуки? Охарактеризуйте их.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раздел науки о языке изучает звуки?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раздел науки о языке изучает произношение слов?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63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Тренировка. Правильно ли мы произносим слова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Кухонный, красивее, завидно, торты, принять, краны, начать, 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баловать, звонит, включит, повторит, обеспечение</a:t>
            </a: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хонный, крас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вее, зав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дно, т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рты, прин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кр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ны, нач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балов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звон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т, включ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т, повтор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т, обесп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чение</a:t>
            </a: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40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3900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Третий лишний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/>
              <a:t>Проверьте себя, исключив лишнее слово. В каком слове вместо сочетания ч 'н  произносится </a:t>
            </a:r>
            <a:r>
              <a:rPr lang="ru-RU" sz="3200" b="1" dirty="0" err="1" smtClean="0"/>
              <a:t>шн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Кирпичный</a:t>
            </a:r>
          </a:p>
          <a:p>
            <a:r>
              <a:rPr lang="ru-RU" sz="4400" dirty="0" smtClean="0"/>
              <a:t>Сердечный </a:t>
            </a:r>
          </a:p>
          <a:p>
            <a:r>
              <a:rPr lang="ru-RU" sz="4400" dirty="0"/>
              <a:t> </a:t>
            </a:r>
            <a:r>
              <a:rPr lang="ru-RU" sz="4400" dirty="0" smtClean="0"/>
              <a:t>Яичница </a:t>
            </a:r>
            <a:endParaRPr lang="ru-RU" sz="4400" dirty="0"/>
          </a:p>
        </p:txBody>
      </p:sp>
      <p:sp>
        <p:nvSpPr>
          <p:cNvPr id="4" name="Двойные круглые скобки 3"/>
          <p:cNvSpPr/>
          <p:nvPr/>
        </p:nvSpPr>
        <p:spPr>
          <a:xfrm>
            <a:off x="8908869" y="1001781"/>
            <a:ext cx="613954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Двойные круглые скобки 4"/>
          <p:cNvSpPr/>
          <p:nvPr/>
        </p:nvSpPr>
        <p:spPr>
          <a:xfrm>
            <a:off x="5760720" y="1001781"/>
            <a:ext cx="670560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788907" y="5031266"/>
            <a:ext cx="356489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Яичница</a:t>
            </a:r>
            <a:endParaRPr lang="ru-RU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834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В </a:t>
            </a:r>
            <a:r>
              <a:rPr lang="ru-RU" b="1" dirty="0" smtClean="0">
                <a:solidFill>
                  <a:srgbClr val="FF0000"/>
                </a:solidFill>
              </a:rPr>
              <a:t>каком слове вместо </a:t>
            </a:r>
            <a:r>
              <a:rPr lang="ru-RU" b="1" dirty="0">
                <a:solidFill>
                  <a:srgbClr val="FF0000"/>
                </a:solidFill>
              </a:rPr>
              <a:t>сочетания </a:t>
            </a:r>
            <a:r>
              <a:rPr lang="ru-RU" b="1" dirty="0" err="1" smtClean="0">
                <a:solidFill>
                  <a:srgbClr val="FF0000"/>
                </a:solidFill>
              </a:rPr>
              <a:t>шн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произносится </a:t>
            </a:r>
            <a:r>
              <a:rPr lang="ru-RU" b="1" dirty="0" smtClean="0">
                <a:solidFill>
                  <a:srgbClr val="FF0000"/>
                </a:solidFill>
              </a:rPr>
              <a:t>ч 'н </a:t>
            </a: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Скучно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Конечно 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Нарочно 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Точно</a:t>
            </a:r>
          </a:p>
          <a:p>
            <a:pPr marL="0" indent="0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Точно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войные круглые скобки 3"/>
          <p:cNvSpPr/>
          <p:nvPr/>
        </p:nvSpPr>
        <p:spPr>
          <a:xfrm>
            <a:off x="7785463" y="365125"/>
            <a:ext cx="796834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Двойные круглые скобки 4"/>
          <p:cNvSpPr/>
          <p:nvPr/>
        </p:nvSpPr>
        <p:spPr>
          <a:xfrm>
            <a:off x="3853542" y="838495"/>
            <a:ext cx="940526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35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Возьмем на заметку статью на стр. учебника 81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223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224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225 (работа со словарем стр.307)</a:t>
            </a: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Ильини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а, коне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о,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Фомини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ица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Упражнение 229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Фонетический разбор и орфоэпический (по образцу в учебнике)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войные круглые скобки 3"/>
          <p:cNvSpPr/>
          <p:nvPr/>
        </p:nvSpPr>
        <p:spPr>
          <a:xfrm>
            <a:off x="2495005" y="3385753"/>
            <a:ext cx="587829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Двойные круглые скобки 4"/>
          <p:cNvSpPr/>
          <p:nvPr/>
        </p:nvSpPr>
        <p:spPr>
          <a:xfrm>
            <a:off x="4280262" y="3385753"/>
            <a:ext cx="587829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Двойные круглые скобки 5"/>
          <p:cNvSpPr/>
          <p:nvPr/>
        </p:nvSpPr>
        <p:spPr>
          <a:xfrm>
            <a:off x="2541269" y="3811883"/>
            <a:ext cx="587829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Двойные круглые скобки 6"/>
          <p:cNvSpPr/>
          <p:nvPr/>
        </p:nvSpPr>
        <p:spPr>
          <a:xfrm>
            <a:off x="4868091" y="3811883"/>
            <a:ext cx="587829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Двойные круглые скобки 8"/>
          <p:cNvSpPr/>
          <p:nvPr/>
        </p:nvSpPr>
        <p:spPr>
          <a:xfrm>
            <a:off x="6051367" y="3433061"/>
            <a:ext cx="587829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войные круглые скобки 9"/>
          <p:cNvSpPr/>
          <p:nvPr/>
        </p:nvSpPr>
        <p:spPr>
          <a:xfrm>
            <a:off x="3444784" y="3767047"/>
            <a:ext cx="587829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Двойные круглые скобки 10"/>
          <p:cNvSpPr/>
          <p:nvPr/>
        </p:nvSpPr>
        <p:spPr>
          <a:xfrm>
            <a:off x="8002086" y="3433061"/>
            <a:ext cx="587829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войные круглые скобки 11"/>
          <p:cNvSpPr/>
          <p:nvPr/>
        </p:nvSpPr>
        <p:spPr>
          <a:xfrm>
            <a:off x="9607729" y="3415939"/>
            <a:ext cx="587829" cy="378822"/>
          </a:xfrm>
          <a:prstGeom prst="bracketPair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02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231 (устно)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ЗСП 8, 9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Упр.233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08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273</Words>
  <Application>Microsoft Office PowerPoint</Application>
  <PresentationFormat>Широкоэкранный</PresentationFormat>
  <Paragraphs>49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Произношение согласных звуков. Орфоэпический разбор.</vt:lpstr>
      <vt:lpstr>Анализируем проверочную работу</vt:lpstr>
      <vt:lpstr>Окончания имен существительных </vt:lpstr>
      <vt:lpstr>Потренируйся</vt:lpstr>
      <vt:lpstr>Повторение</vt:lpstr>
      <vt:lpstr>Тренировка. Правильно ли мы произносим слова?</vt:lpstr>
      <vt:lpstr>Третий лишний Проверьте себя, исключив лишнее слово. В каком слове вместо сочетания ч 'н  произносится шн </vt:lpstr>
      <vt:lpstr>В каком слове вместо сочетания шн произносится ч 'н  </vt:lpstr>
      <vt:lpstr>Возьмем на заметку статью на стр. учебника 81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Произношение согласных звуков. Орфоэпический разбор.</dc:title>
  <dc:creator>Admin</dc:creator>
  <cp:lastModifiedBy>Admin</cp:lastModifiedBy>
  <cp:revision>9</cp:revision>
  <dcterms:created xsi:type="dcterms:W3CDTF">2018-10-14T03:20:54Z</dcterms:created>
  <dcterms:modified xsi:type="dcterms:W3CDTF">2018-10-14T04:32:53Z</dcterms:modified>
</cp:coreProperties>
</file>