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184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44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611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003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718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760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762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360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541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94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065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F3EF3-5CF8-46B8-A88E-1051445BF941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0BD64-0E0B-477E-BABD-EAD4C7E72F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604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Синонимы, антонимы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556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Проверка домашнего задания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Какой раздел науки о языке изучает слово и его лексическое значение?</a:t>
            </a:r>
          </a:p>
          <a:p>
            <a:r>
              <a:rPr lang="ru-RU" dirty="0" smtClean="0"/>
              <a:t>Что такое лексическое значение?</a:t>
            </a:r>
          </a:p>
          <a:p>
            <a:r>
              <a:rPr lang="ru-RU" dirty="0" smtClean="0"/>
              <a:t>Что называется синонимами?</a:t>
            </a:r>
          </a:p>
          <a:p>
            <a:r>
              <a:rPr lang="ru-RU" dirty="0" smtClean="0"/>
              <a:t>Какую роль играют синонимы?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Проверка домашнего задания упр.242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188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Подберите синонимы к словам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Идти –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Смелый –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Красивый-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Девочка-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Дневное светило-</a:t>
            </a:r>
          </a:p>
          <a:p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883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607629" cy="734695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238 (устно)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ÐÐ°ÑÑÐ¸Ð½ÐºÐ¸ Ð¿Ð¾ Ð·Ð°Ð¿ÑÐ¾ÑÑ ÐºÐ°ÑÑÐ¸Ð½ÐºÐ° ÑÐ°Ð±Ð¾ÑÐ° Ñ ÑÑÐµÐ±Ð½Ð¸ÐºÐ¾Ð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021" y="2416629"/>
            <a:ext cx="6428105" cy="4550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0344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называются слова, противоположные по лексическому значению?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(антонимы)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«Найди пару»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Горячий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Громадный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Разговорчивый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Рыдать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Черный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244 (найдите синонимы)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595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Спишите предложения. Найдите синонимичные пары, антонимы.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(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На) п…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все видели блики (от)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света, а (на) потолке – тени от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полочк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на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…не.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школ… б…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льш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…е дети заботились о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ших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ребятах.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Фонетический разбор слова -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47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245</a:t>
            </a:r>
            <a:br>
              <a:rPr lang="ru-RU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антонимы, синонимы</a:t>
            </a:r>
            <a:endParaRPr lang="ru-RU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Антонимы: ночь – день, минимальная –максимальная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Синонимы: пасмурно – снег, 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130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Упражнение 241 (</a:t>
            </a:r>
            <a:r>
              <a:rPr lang="ru-RU" smtClean="0"/>
              <a:t>выуч. </a:t>
            </a:r>
            <a:r>
              <a:rPr lang="ru-RU" dirty="0" smtClean="0"/>
              <a:t>Антонимы, синонимы)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097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163</Words>
  <Application>Microsoft Office PowerPoint</Application>
  <PresentationFormat>Широкоэкранный</PresentationFormat>
  <Paragraphs>33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Синонимы, антонимы</vt:lpstr>
      <vt:lpstr>Проверка домашнего задания</vt:lpstr>
      <vt:lpstr>Подберите синонимы к словам</vt:lpstr>
      <vt:lpstr>Работа с учебником</vt:lpstr>
      <vt:lpstr>Как называются слова, противоположные по лексическому значению? (антонимы)</vt:lpstr>
      <vt:lpstr>Спишите предложения. Найдите синонимичные пары, антонимы.</vt:lpstr>
      <vt:lpstr>Упражнение 245 Найдите антонимы, синонимы</vt:lpstr>
      <vt:lpstr>Домашнее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Синонимы, антонимы</dc:title>
  <dc:creator>Admin</dc:creator>
  <cp:lastModifiedBy>Admin</cp:lastModifiedBy>
  <cp:revision>4</cp:revision>
  <dcterms:created xsi:type="dcterms:W3CDTF">2018-10-16T07:30:34Z</dcterms:created>
  <dcterms:modified xsi:type="dcterms:W3CDTF">2018-10-16T07:55:20Z</dcterms:modified>
</cp:coreProperties>
</file>