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57" r:id="rId13"/>
    <p:sldId id="270" r:id="rId14"/>
    <p:sldId id="25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E153A-620A-4E08-9086-D4C24F3D35A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6514-B77F-4179-B2E8-C0C1934E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6722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E153A-620A-4E08-9086-D4C24F3D35A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6514-B77F-4179-B2E8-C0C1934E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6300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E153A-620A-4E08-9086-D4C24F3D35A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6514-B77F-4179-B2E8-C0C1934E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398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E153A-620A-4E08-9086-D4C24F3D35A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6514-B77F-4179-B2E8-C0C1934E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0262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E153A-620A-4E08-9086-D4C24F3D35A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6514-B77F-4179-B2E8-C0C1934E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253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E153A-620A-4E08-9086-D4C24F3D35A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6514-B77F-4179-B2E8-C0C1934E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534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E153A-620A-4E08-9086-D4C24F3D35A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6514-B77F-4179-B2E8-C0C1934E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2425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E153A-620A-4E08-9086-D4C24F3D35A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6514-B77F-4179-B2E8-C0C1934E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154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E153A-620A-4E08-9086-D4C24F3D35A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6514-B77F-4179-B2E8-C0C1934E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22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E153A-620A-4E08-9086-D4C24F3D35A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6514-B77F-4179-B2E8-C0C1934E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954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E153A-620A-4E08-9086-D4C24F3D35A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A6514-B77F-4179-B2E8-C0C1934E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426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5E153A-620A-4E08-9086-D4C24F3D35AD}" type="datetimeFigureOut">
              <a:rPr lang="ru-RU" smtClean="0"/>
              <a:t>05.12.2018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A6514-B77F-4179-B2E8-C0C1934E6F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80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 о правописании лаг -лож,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-рос, о-ё после шипящих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 о правописании приставок на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з,с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534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 smtClean="0"/>
              <a:t>Укажите </a:t>
            </a:r>
            <a:r>
              <a:rPr lang="ru-RU" sz="4400" b="1" dirty="0"/>
              <a:t>слово ,в корне которого пишется О</a:t>
            </a:r>
            <a:endParaRPr lang="ru-RU" sz="4400" dirty="0"/>
          </a:p>
          <a:p>
            <a:r>
              <a:rPr lang="ru-RU" sz="4400" dirty="0"/>
              <a:t>А)Выр…</a:t>
            </a:r>
            <a:r>
              <a:rPr lang="ru-RU" sz="4400" dirty="0" err="1"/>
              <a:t>щивать</a:t>
            </a:r>
            <a:r>
              <a:rPr lang="ru-RU" sz="4400" dirty="0"/>
              <a:t>       б)Р…</a:t>
            </a:r>
            <a:r>
              <a:rPr lang="ru-RU" sz="4400" dirty="0" err="1"/>
              <a:t>стислав</a:t>
            </a:r>
            <a:endParaRPr lang="ru-RU" sz="4400" dirty="0"/>
          </a:p>
          <a:p>
            <a:r>
              <a:rPr lang="ru-RU" sz="4400" dirty="0"/>
              <a:t> </a:t>
            </a:r>
            <a:r>
              <a:rPr lang="ru-RU" sz="4400" dirty="0" smtClean="0"/>
              <a:t>В)</a:t>
            </a:r>
            <a:r>
              <a:rPr lang="ru-RU" sz="4400" dirty="0" err="1" smtClean="0"/>
              <a:t>Прик</a:t>
            </a:r>
            <a:r>
              <a:rPr lang="ru-RU" sz="4400" dirty="0" smtClean="0"/>
              <a:t>…</a:t>
            </a:r>
            <a:r>
              <a:rPr lang="ru-RU" sz="4400" dirty="0" err="1" smtClean="0"/>
              <a:t>саться</a:t>
            </a:r>
            <a:r>
              <a:rPr lang="ru-RU" sz="4400" dirty="0" smtClean="0"/>
              <a:t> </a:t>
            </a:r>
            <a:r>
              <a:rPr lang="ru-RU" sz="4400" dirty="0"/>
              <a:t>     г) </a:t>
            </a:r>
            <a:r>
              <a:rPr lang="ru-RU" sz="4400" dirty="0" err="1"/>
              <a:t>Распол</a:t>
            </a:r>
            <a:r>
              <a:rPr lang="ru-RU" sz="4400" dirty="0"/>
              <a:t>…</a:t>
            </a:r>
            <a:r>
              <a:rPr lang="ru-RU" sz="4400" dirty="0" err="1"/>
              <a:t>гаться</a:t>
            </a:r>
            <a:endParaRPr lang="ru-RU" sz="44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4566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 </a:t>
            </a:r>
            <a:r>
              <a:rPr lang="ru-RU" sz="3600" b="1" dirty="0"/>
              <a:t>В каком ряду во всех словах пишется буква А?</a:t>
            </a:r>
            <a:endParaRPr lang="ru-RU" sz="3600" dirty="0"/>
          </a:p>
          <a:p>
            <a:r>
              <a:rPr lang="ru-RU" sz="3600" dirty="0"/>
              <a:t>  А)</a:t>
            </a:r>
            <a:r>
              <a:rPr lang="ru-RU" sz="3600" dirty="0" err="1"/>
              <a:t>Обл</a:t>
            </a:r>
            <a:r>
              <a:rPr lang="ru-RU" sz="3600" dirty="0"/>
              <a:t>…гать, </a:t>
            </a:r>
            <a:r>
              <a:rPr lang="ru-RU" sz="3600" dirty="0" err="1"/>
              <a:t>выр</a:t>
            </a:r>
            <a:r>
              <a:rPr lang="ru-RU" sz="3600" dirty="0"/>
              <a:t>…щенный, </a:t>
            </a:r>
            <a:r>
              <a:rPr lang="ru-RU" sz="3600" dirty="0" err="1"/>
              <a:t>отр</a:t>
            </a:r>
            <a:r>
              <a:rPr lang="ru-RU" sz="3600" dirty="0"/>
              <a:t>…</a:t>
            </a:r>
            <a:r>
              <a:rPr lang="ru-RU" sz="3600" dirty="0" err="1"/>
              <a:t>сль</a:t>
            </a:r>
            <a:endParaRPr lang="ru-RU" sz="3600" dirty="0"/>
          </a:p>
          <a:p>
            <a:r>
              <a:rPr lang="ru-RU" sz="3600" dirty="0"/>
              <a:t>б)</a:t>
            </a:r>
            <a:r>
              <a:rPr lang="ru-RU" sz="3600" dirty="0" err="1"/>
              <a:t>Возл</a:t>
            </a:r>
            <a:r>
              <a:rPr lang="ru-RU" sz="3600" dirty="0"/>
              <a:t>…гать, р…сток, </a:t>
            </a:r>
            <a:r>
              <a:rPr lang="ru-RU" sz="3600" dirty="0" err="1"/>
              <a:t>прик</a:t>
            </a:r>
            <a:r>
              <a:rPr lang="ru-RU" sz="3600" dirty="0"/>
              <a:t>…</a:t>
            </a:r>
            <a:r>
              <a:rPr lang="ru-RU" sz="3600" dirty="0" err="1"/>
              <a:t>саться</a:t>
            </a:r>
            <a:endParaRPr lang="ru-RU" sz="3600" dirty="0"/>
          </a:p>
          <a:p>
            <a:r>
              <a:rPr lang="ru-RU" sz="3600" dirty="0" smtClean="0"/>
              <a:t> </a:t>
            </a:r>
            <a:r>
              <a:rPr lang="ru-RU" sz="3600" dirty="0"/>
              <a:t>В)</a:t>
            </a:r>
            <a:r>
              <a:rPr lang="ru-RU" sz="3600" dirty="0" err="1"/>
              <a:t>Заг</a:t>
            </a:r>
            <a:r>
              <a:rPr lang="ru-RU" sz="3600" dirty="0"/>
              <a:t>…</a:t>
            </a:r>
            <a:r>
              <a:rPr lang="ru-RU" sz="3600" dirty="0" err="1"/>
              <a:t>релый</a:t>
            </a:r>
            <a:r>
              <a:rPr lang="ru-RU" sz="3600" dirty="0"/>
              <a:t>, р…</a:t>
            </a:r>
            <a:r>
              <a:rPr lang="ru-RU" sz="3600" dirty="0" err="1"/>
              <a:t>стовщик</a:t>
            </a:r>
            <a:r>
              <a:rPr lang="ru-RU" sz="3600" dirty="0"/>
              <a:t>, </a:t>
            </a:r>
            <a:r>
              <a:rPr lang="ru-RU" sz="3600" dirty="0" err="1"/>
              <a:t>изл</a:t>
            </a:r>
            <a:r>
              <a:rPr lang="ru-RU" sz="3600" dirty="0"/>
              <a:t>…</a:t>
            </a:r>
            <a:r>
              <a:rPr lang="ru-RU" sz="3600" dirty="0" err="1"/>
              <a:t>жение</a:t>
            </a:r>
            <a:endParaRPr lang="ru-RU" sz="3600" dirty="0"/>
          </a:p>
          <a:p>
            <a:r>
              <a:rPr lang="ru-RU" sz="3600" dirty="0"/>
              <a:t>г)</a:t>
            </a:r>
            <a:r>
              <a:rPr lang="ru-RU" sz="3600" dirty="0" err="1"/>
              <a:t>Предл</a:t>
            </a:r>
            <a:r>
              <a:rPr lang="ru-RU" sz="3600" dirty="0"/>
              <a:t>…</a:t>
            </a:r>
            <a:r>
              <a:rPr lang="ru-RU" sz="3600" dirty="0" err="1"/>
              <a:t>жение</a:t>
            </a:r>
            <a:r>
              <a:rPr lang="ru-RU" sz="3600" dirty="0"/>
              <a:t>, </a:t>
            </a:r>
            <a:r>
              <a:rPr lang="ru-RU" sz="3600" dirty="0" err="1"/>
              <a:t>ск</a:t>
            </a:r>
            <a:r>
              <a:rPr lang="ru-RU" sz="3600" dirty="0"/>
              <a:t>…</a:t>
            </a:r>
            <a:r>
              <a:rPr lang="ru-RU" sz="3600" dirty="0" err="1"/>
              <a:t>кать</a:t>
            </a:r>
            <a:r>
              <a:rPr lang="ru-RU" sz="3600" dirty="0"/>
              <a:t>, з…</a:t>
            </a:r>
            <a:r>
              <a:rPr lang="ru-RU" sz="3600" dirty="0" err="1"/>
              <a:t>рька</a:t>
            </a:r>
            <a:endParaRPr lang="ru-RU" sz="36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9335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640080"/>
            <a:ext cx="10439400" cy="5536883"/>
          </a:xfrm>
        </p:spPr>
        <p:txBody>
          <a:bodyPr>
            <a:normAutofit/>
          </a:bodyPr>
          <a:lstStyle/>
          <a:p>
            <a:r>
              <a:rPr lang="ru-RU" sz="3600" b="1" dirty="0"/>
              <a:t>3. Укажите слово ,в корне которого пишется А?</a:t>
            </a:r>
            <a:endParaRPr lang="ru-RU" sz="3600" dirty="0"/>
          </a:p>
          <a:p>
            <a:r>
              <a:rPr lang="ru-RU" sz="3600" dirty="0"/>
              <a:t>А)Р…</a:t>
            </a:r>
            <a:r>
              <a:rPr lang="ru-RU" sz="3600" dirty="0" err="1"/>
              <a:t>стов</a:t>
            </a:r>
            <a:r>
              <a:rPr lang="ru-RU" sz="3600" dirty="0"/>
              <a:t>                  б) </a:t>
            </a:r>
            <a:r>
              <a:rPr lang="ru-RU" sz="3600" dirty="0" err="1"/>
              <a:t>Распол</a:t>
            </a:r>
            <a:r>
              <a:rPr lang="ru-RU" sz="3600" dirty="0"/>
              <a:t>…</a:t>
            </a:r>
            <a:r>
              <a:rPr lang="ru-RU" sz="3600" dirty="0" err="1"/>
              <a:t>гали</a:t>
            </a:r>
            <a:endParaRPr lang="ru-RU" sz="3600" dirty="0"/>
          </a:p>
          <a:p>
            <a:r>
              <a:rPr lang="ru-RU" sz="3600" dirty="0"/>
              <a:t>В)</a:t>
            </a:r>
            <a:r>
              <a:rPr lang="ru-RU" sz="3600" dirty="0" err="1"/>
              <a:t>Прик</a:t>
            </a:r>
            <a:r>
              <a:rPr lang="ru-RU" sz="3600" dirty="0"/>
              <a:t>…</a:t>
            </a:r>
            <a:r>
              <a:rPr lang="ru-RU" sz="3600" dirty="0" err="1"/>
              <a:t>снулся</a:t>
            </a:r>
            <a:r>
              <a:rPr lang="ru-RU" sz="3600" dirty="0"/>
              <a:t>          г)  </a:t>
            </a:r>
            <a:r>
              <a:rPr lang="ru-RU" sz="3600" dirty="0" err="1"/>
              <a:t>Выск</a:t>
            </a:r>
            <a:r>
              <a:rPr lang="ru-RU" sz="3600" dirty="0"/>
              <a:t>…</a:t>
            </a:r>
            <a:r>
              <a:rPr lang="ru-RU" sz="3600" dirty="0" err="1"/>
              <a:t>чить</a:t>
            </a:r>
            <a:endParaRPr lang="ru-RU" sz="3600" dirty="0"/>
          </a:p>
          <a:p>
            <a:r>
              <a:rPr lang="ru-RU" sz="3600" b="1" dirty="0"/>
              <a:t>4.  В каком ряду во всех словах пишется буква О?</a:t>
            </a:r>
            <a:endParaRPr lang="ru-RU" sz="3600" dirty="0"/>
          </a:p>
          <a:p>
            <a:r>
              <a:rPr lang="ru-RU" sz="3600" dirty="0"/>
              <a:t>А)</a:t>
            </a:r>
            <a:r>
              <a:rPr lang="ru-RU" sz="3600" dirty="0" err="1"/>
              <a:t>Отр</a:t>
            </a:r>
            <a:r>
              <a:rPr lang="ru-RU" sz="3600" dirty="0"/>
              <a:t>…</a:t>
            </a:r>
            <a:r>
              <a:rPr lang="ru-RU" sz="3600" dirty="0" err="1"/>
              <a:t>сль</a:t>
            </a:r>
            <a:r>
              <a:rPr lang="ru-RU" sz="3600" dirty="0"/>
              <a:t>, </a:t>
            </a:r>
            <a:r>
              <a:rPr lang="ru-RU" sz="3600" dirty="0" err="1"/>
              <a:t>выр</a:t>
            </a:r>
            <a:r>
              <a:rPr lang="ru-RU" sz="3600" dirty="0"/>
              <a:t>…</a:t>
            </a:r>
            <a:r>
              <a:rPr lang="ru-RU" sz="3600" dirty="0" err="1"/>
              <a:t>стить</a:t>
            </a:r>
            <a:r>
              <a:rPr lang="ru-RU" sz="3600" dirty="0"/>
              <a:t>, пол…</a:t>
            </a:r>
            <a:r>
              <a:rPr lang="ru-RU" sz="3600" dirty="0" err="1"/>
              <a:t>жение</a:t>
            </a:r>
            <a:endParaRPr lang="ru-RU" sz="3600" dirty="0"/>
          </a:p>
          <a:p>
            <a:r>
              <a:rPr lang="ru-RU" sz="3600" dirty="0"/>
              <a:t>б)</a:t>
            </a:r>
            <a:r>
              <a:rPr lang="ru-RU" sz="3600" dirty="0" err="1"/>
              <a:t>Прил</a:t>
            </a:r>
            <a:r>
              <a:rPr lang="ru-RU" sz="3600" dirty="0"/>
              <a:t>…жить, к…</a:t>
            </a:r>
            <a:r>
              <a:rPr lang="ru-RU" sz="3600" dirty="0" err="1"/>
              <a:t>сание</a:t>
            </a:r>
            <a:r>
              <a:rPr lang="ru-RU" sz="3600" dirty="0"/>
              <a:t>, Р…</a:t>
            </a:r>
            <a:r>
              <a:rPr lang="ru-RU" sz="3600" dirty="0" err="1"/>
              <a:t>стислав</a:t>
            </a:r>
            <a:endParaRPr lang="ru-RU" sz="3600" dirty="0"/>
          </a:p>
          <a:p>
            <a:r>
              <a:rPr lang="ru-RU" sz="3600" dirty="0"/>
              <a:t> </a:t>
            </a:r>
            <a:r>
              <a:rPr lang="ru-RU" sz="3600" dirty="0" smtClean="0"/>
              <a:t>В)</a:t>
            </a:r>
            <a:r>
              <a:rPr lang="ru-RU" sz="3600" dirty="0" err="1" smtClean="0"/>
              <a:t>Прил</a:t>
            </a:r>
            <a:r>
              <a:rPr lang="ru-RU" sz="3600" dirty="0" smtClean="0"/>
              <a:t>…</a:t>
            </a:r>
            <a:r>
              <a:rPr lang="ru-RU" sz="3600" dirty="0" err="1" smtClean="0"/>
              <a:t>гательное</a:t>
            </a:r>
            <a:r>
              <a:rPr lang="ru-RU" sz="3600" dirty="0" smtClean="0"/>
              <a:t>, </a:t>
            </a:r>
            <a:r>
              <a:rPr lang="ru-RU" sz="3600" dirty="0" err="1" smtClean="0"/>
              <a:t>водор</a:t>
            </a:r>
            <a:r>
              <a:rPr lang="ru-RU" sz="3600" dirty="0" smtClean="0"/>
              <a:t>…</a:t>
            </a:r>
            <a:r>
              <a:rPr lang="ru-RU" sz="3600" dirty="0" err="1" smtClean="0"/>
              <a:t>сли</a:t>
            </a:r>
            <a:r>
              <a:rPr lang="ru-RU" sz="3600" dirty="0" smtClean="0"/>
              <a:t>, </a:t>
            </a:r>
            <a:r>
              <a:rPr lang="ru-RU" sz="3600" dirty="0" err="1"/>
              <a:t>выр</a:t>
            </a:r>
            <a:r>
              <a:rPr lang="ru-RU" sz="3600" dirty="0"/>
              <a:t>…щенный</a:t>
            </a:r>
          </a:p>
          <a:p>
            <a:r>
              <a:rPr lang="ru-RU" sz="3600" dirty="0"/>
              <a:t>г)</a:t>
            </a:r>
            <a:r>
              <a:rPr lang="ru-RU" sz="3600" dirty="0" err="1"/>
              <a:t>Изл</a:t>
            </a:r>
            <a:r>
              <a:rPr lang="ru-RU" sz="3600" dirty="0"/>
              <a:t>…</a:t>
            </a:r>
            <a:r>
              <a:rPr lang="ru-RU" sz="3600" dirty="0" err="1"/>
              <a:t>жение</a:t>
            </a:r>
            <a:r>
              <a:rPr lang="ru-RU" sz="3600" dirty="0"/>
              <a:t>, </a:t>
            </a:r>
            <a:r>
              <a:rPr lang="ru-RU" sz="3600" dirty="0" err="1" smtClean="0"/>
              <a:t>выр</a:t>
            </a:r>
            <a:r>
              <a:rPr lang="ru-RU" sz="3600" dirty="0" smtClean="0"/>
              <a:t>…</a:t>
            </a:r>
            <a:r>
              <a:rPr lang="ru-RU" sz="3600" dirty="0" err="1" smtClean="0"/>
              <a:t>сли</a:t>
            </a:r>
            <a:r>
              <a:rPr lang="ru-RU" sz="3600" dirty="0" smtClean="0"/>
              <a:t>, р…сток</a:t>
            </a:r>
            <a:endParaRPr lang="ru-RU" sz="3600" dirty="0"/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7871748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/>
              <a:t> </a:t>
            </a:r>
            <a:r>
              <a:rPr lang="ru-RU" sz="4400" b="1" dirty="0"/>
              <a:t>Укажите слово исключение.</a:t>
            </a:r>
            <a:endParaRPr lang="ru-RU" sz="4400" dirty="0"/>
          </a:p>
          <a:p>
            <a:r>
              <a:rPr lang="ru-RU" sz="4400" dirty="0"/>
              <a:t> </a:t>
            </a:r>
            <a:r>
              <a:rPr lang="ru-RU" sz="5400" dirty="0"/>
              <a:t> А)З…</a:t>
            </a:r>
            <a:r>
              <a:rPr lang="ru-RU" sz="5400" dirty="0" err="1"/>
              <a:t>гар</a:t>
            </a:r>
            <a:r>
              <a:rPr lang="ru-RU" sz="5400" dirty="0"/>
              <a:t>                      б)</a:t>
            </a:r>
            <a:r>
              <a:rPr lang="ru-RU" sz="5400" dirty="0" err="1"/>
              <a:t>Приск</a:t>
            </a:r>
            <a:r>
              <a:rPr lang="ru-RU" sz="5400" dirty="0"/>
              <a:t>…</a:t>
            </a:r>
            <a:r>
              <a:rPr lang="ru-RU" sz="5400" dirty="0" err="1"/>
              <a:t>кать</a:t>
            </a:r>
            <a:endParaRPr lang="ru-RU" sz="5400" dirty="0"/>
          </a:p>
          <a:p>
            <a:r>
              <a:rPr lang="ru-RU" sz="5400" dirty="0"/>
              <a:t>В)</a:t>
            </a:r>
            <a:r>
              <a:rPr lang="ru-RU" sz="5400" dirty="0" err="1"/>
              <a:t>Прил</a:t>
            </a:r>
            <a:r>
              <a:rPr lang="ru-RU" sz="5400" dirty="0"/>
              <a:t>…</a:t>
            </a:r>
            <a:r>
              <a:rPr lang="ru-RU" sz="5400" dirty="0" err="1"/>
              <a:t>жение</a:t>
            </a:r>
            <a:r>
              <a:rPr lang="ru-RU" sz="5400" dirty="0"/>
              <a:t>          г) Р…</a:t>
            </a:r>
            <a:r>
              <a:rPr lang="ru-RU" sz="5400" dirty="0" err="1"/>
              <a:t>стислав</a:t>
            </a:r>
            <a:endParaRPr lang="ru-RU" sz="5400" dirty="0"/>
          </a:p>
          <a:p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424275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/>
              <a:t>Найдите </a:t>
            </a:r>
            <a:r>
              <a:rPr lang="ru-RU" sz="4000" b="1" dirty="0"/>
              <a:t>слово с орфографической ошибкой.</a:t>
            </a:r>
            <a:endParaRPr lang="ru-RU" sz="4000" dirty="0"/>
          </a:p>
          <a:p>
            <a:r>
              <a:rPr lang="ru-RU" sz="4000" dirty="0"/>
              <a:t>А)прикасается          б)зарница</a:t>
            </a:r>
          </a:p>
          <a:p>
            <a:r>
              <a:rPr lang="ru-RU" sz="4000" dirty="0"/>
              <a:t>  В)</a:t>
            </a:r>
            <a:r>
              <a:rPr lang="ru-RU" sz="4000" dirty="0" err="1"/>
              <a:t>растовщик</a:t>
            </a:r>
            <a:r>
              <a:rPr lang="ru-RU" sz="4000" dirty="0"/>
              <a:t>            г)положение</a:t>
            </a:r>
          </a:p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981943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 </a:t>
            </a:r>
            <a:r>
              <a:rPr lang="ru-RU" sz="4800" b="1" dirty="0"/>
              <a:t>В каком слове надо писать А ?</a:t>
            </a:r>
            <a:endParaRPr lang="ru-RU" sz="4800" dirty="0"/>
          </a:p>
          <a:p>
            <a:r>
              <a:rPr lang="ru-RU" sz="4800" dirty="0"/>
              <a:t>А)</a:t>
            </a:r>
            <a:r>
              <a:rPr lang="ru-RU" sz="4800" dirty="0" err="1"/>
              <a:t>Подр</a:t>
            </a:r>
            <a:r>
              <a:rPr lang="ru-RU" sz="4800" dirty="0"/>
              <a:t>…с             б)Р…</a:t>
            </a:r>
            <a:r>
              <a:rPr lang="ru-RU" sz="4800" dirty="0" err="1"/>
              <a:t>стовщик</a:t>
            </a:r>
            <a:endParaRPr lang="ru-RU" sz="4800" dirty="0"/>
          </a:p>
          <a:p>
            <a:r>
              <a:rPr lang="ru-RU" sz="4800" dirty="0"/>
              <a:t>В)</a:t>
            </a:r>
            <a:r>
              <a:rPr lang="ru-RU" sz="4800" dirty="0" err="1"/>
              <a:t>Отр</a:t>
            </a:r>
            <a:r>
              <a:rPr lang="ru-RU" sz="4800" dirty="0"/>
              <a:t>…</a:t>
            </a:r>
            <a:r>
              <a:rPr lang="ru-RU" sz="4800" dirty="0" err="1"/>
              <a:t>сль</a:t>
            </a:r>
            <a:r>
              <a:rPr lang="ru-RU" sz="4800" dirty="0"/>
              <a:t>           г)Пол…</a:t>
            </a:r>
            <a:r>
              <a:rPr lang="ru-RU" sz="4800" dirty="0" err="1"/>
              <a:t>жение</a:t>
            </a:r>
            <a:endParaRPr lang="ru-RU" sz="48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0361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dirty="0" smtClean="0"/>
              <a:t> </a:t>
            </a:r>
            <a:r>
              <a:rPr lang="ru-RU" sz="4800" dirty="0"/>
              <a:t>В каком слове пишется буква З? </a:t>
            </a:r>
            <a:endParaRPr lang="ru-RU" sz="4800" dirty="0" smtClean="0"/>
          </a:p>
          <a:p>
            <a:r>
              <a:rPr lang="ru-RU" sz="4800" dirty="0" smtClean="0"/>
              <a:t>1</a:t>
            </a:r>
            <a:r>
              <a:rPr lang="ru-RU" sz="4800" dirty="0"/>
              <a:t>) не…</a:t>
            </a:r>
            <a:r>
              <a:rPr lang="ru-RU" sz="4800" dirty="0" err="1"/>
              <a:t>гораемый</a:t>
            </a:r>
            <a:r>
              <a:rPr lang="ru-RU" sz="4800" dirty="0"/>
              <a:t> 2) и…пуганный 3) и...рыхлить 4) …двинуть 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276898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800" dirty="0"/>
              <a:t>В каком слове пишется буква З? </a:t>
            </a:r>
            <a:endParaRPr lang="ru-RU" sz="4800" dirty="0" smtClean="0"/>
          </a:p>
          <a:p>
            <a:r>
              <a:rPr lang="ru-RU" sz="4800" dirty="0" smtClean="0"/>
              <a:t>1</a:t>
            </a:r>
            <a:r>
              <a:rPr lang="ru-RU" sz="4800" dirty="0"/>
              <a:t>) </a:t>
            </a:r>
            <a:r>
              <a:rPr lang="ru-RU" sz="4800" dirty="0" err="1"/>
              <a:t>чере</a:t>
            </a:r>
            <a:r>
              <a:rPr lang="ru-RU" sz="4800" dirty="0"/>
              <a:t>…чур 2) …гореть 3) и…тратить 4) и…</a:t>
            </a:r>
            <a:r>
              <a:rPr lang="ru-RU" sz="4800" dirty="0" err="1"/>
              <a:t>гнание</a:t>
            </a:r>
            <a:r>
              <a:rPr lang="ru-RU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12561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/>
              <a:t>В </a:t>
            </a:r>
            <a:r>
              <a:rPr lang="ru-RU" sz="4400" dirty="0"/>
              <a:t>каком слове пишется буква С? </a:t>
            </a:r>
            <a:endParaRPr lang="ru-RU" sz="4400" dirty="0" smtClean="0"/>
          </a:p>
          <a:p>
            <a:r>
              <a:rPr lang="ru-RU" sz="4400" dirty="0" smtClean="0"/>
              <a:t>1</a:t>
            </a:r>
            <a:r>
              <a:rPr lang="ru-RU" sz="4400" dirty="0"/>
              <a:t>) во…делывать 2) не…давленный 3) </a:t>
            </a:r>
            <a:r>
              <a:rPr lang="ru-RU" sz="4400" dirty="0" err="1"/>
              <a:t>бе</a:t>
            </a:r>
            <a:r>
              <a:rPr lang="ru-RU" sz="4400" dirty="0"/>
              <a:t>…злобный 4) </a:t>
            </a:r>
            <a:r>
              <a:rPr lang="ru-RU" sz="4400" dirty="0" err="1"/>
              <a:t>бе</a:t>
            </a:r>
            <a:r>
              <a:rPr lang="ru-RU" sz="4400" dirty="0"/>
              <a:t>…вкусно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335158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sz="4400" dirty="0"/>
              <a:t>В каком слове пишется буква С? </a:t>
            </a:r>
            <a:endParaRPr lang="ru-RU" sz="4400" dirty="0" smtClean="0"/>
          </a:p>
          <a:p>
            <a:r>
              <a:rPr lang="ru-RU" sz="4400" dirty="0" smtClean="0"/>
              <a:t>1</a:t>
            </a:r>
            <a:r>
              <a:rPr lang="ru-RU" sz="4400" dirty="0"/>
              <a:t>) во…делывать 2) не…давленный 3) </a:t>
            </a:r>
            <a:r>
              <a:rPr lang="ru-RU" sz="4400" dirty="0" err="1"/>
              <a:t>бе</a:t>
            </a:r>
            <a:r>
              <a:rPr lang="ru-RU" sz="4400" dirty="0"/>
              <a:t>…злобный 4) </a:t>
            </a:r>
            <a:r>
              <a:rPr lang="ru-RU" sz="4400" dirty="0" err="1"/>
              <a:t>бе</a:t>
            </a:r>
            <a:r>
              <a:rPr lang="ru-RU" sz="4400" dirty="0"/>
              <a:t>…вкусно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995524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Буквы ы-и после ц</a:t>
            </a:r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ÐÐ°ÑÑÐ¸Ð½ÐºÐ¸ Ð¿Ð¾ Ð·Ð°Ð¿ÑÐ¾ÑÑ ÐºÐ°ÑÑÐ¸Ð½ÐºÐ¸ Ð±ÑÐºÐ²Ñ Ñ Ð¸ Ð¿Ð¾ÑÐ»Ðµ Ñ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90688"/>
            <a:ext cx="10826931" cy="4736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82628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Какую букву нужно писать и почему?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dirty="0" smtClean="0"/>
              <a:t>Ц…</a:t>
            </a:r>
            <a:r>
              <a:rPr lang="ru-RU" sz="4800" dirty="0" err="1" smtClean="0"/>
              <a:t>рк</a:t>
            </a:r>
            <a:r>
              <a:rPr lang="ru-RU" sz="4800" dirty="0" smtClean="0"/>
              <a:t>, ц…плёнок, </a:t>
            </a:r>
            <a:r>
              <a:rPr lang="ru-RU" sz="4800" dirty="0" err="1" smtClean="0"/>
              <a:t>акац</a:t>
            </a:r>
            <a:r>
              <a:rPr lang="ru-RU" sz="4800" dirty="0" smtClean="0"/>
              <a:t>…я, улиц…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0888980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Тренируемся 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357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358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361</a:t>
            </a:r>
            <a:r>
              <a:rPr lang="ru-RU" sz="36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параграф 45 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7956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175</Words>
  <Application>Microsoft Office PowerPoint</Application>
  <PresentationFormat>Широкоэкранный</PresentationFormat>
  <Paragraphs>42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Расскажите о правописании лаг -лож, раст-рос, о-ё после шипящих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Буквы ы-и после ц </vt:lpstr>
      <vt:lpstr>Какую букву нужно писать и почему?</vt:lpstr>
      <vt:lpstr>Тренируемся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Расскажите о правописании лаг -лож, раст-рос, о-ё после шипящих</dc:title>
  <dc:creator>Admin</dc:creator>
  <cp:lastModifiedBy>Admin</cp:lastModifiedBy>
  <cp:revision>5</cp:revision>
  <dcterms:created xsi:type="dcterms:W3CDTF">2018-12-03T10:01:51Z</dcterms:created>
  <dcterms:modified xsi:type="dcterms:W3CDTF">2018-12-05T10:32:11Z</dcterms:modified>
</cp:coreProperties>
</file>