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508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728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148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109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34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334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091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1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03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717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488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F311F-C83B-44DF-98C1-98900D75D11E}" type="datetimeFigureOut">
              <a:rPr lang="ru-RU" smtClean="0"/>
              <a:t>13.12.2018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3D423-828E-42F2-9944-1E966E6E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67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3" y="195308"/>
            <a:ext cx="11416936" cy="64261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589" y="1027110"/>
            <a:ext cx="4248150" cy="47625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725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Ярмарка профессий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6" y="416143"/>
            <a:ext cx="11015108" cy="60107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32622" y="1563845"/>
            <a:ext cx="7161897" cy="3631763"/>
          </a:xfrm>
          <a:prstGeom prst="rect">
            <a:avLst/>
          </a:prstGeom>
          <a:solidFill>
            <a:srgbClr val="C00000"/>
          </a:solidFill>
          <a:effectLst>
            <a:softEdge rad="317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Ярмарка </a:t>
            </a:r>
          </a:p>
          <a:p>
            <a:pPr algn="ctr"/>
            <a:r>
              <a:rPr lang="ru-RU" sz="115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профессий</a:t>
            </a:r>
            <a:endParaRPr lang="ru-RU" sz="115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2654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5" y="179705"/>
            <a:ext cx="7073236" cy="6273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291" y="587829"/>
            <a:ext cx="5334494" cy="51624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3064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00" y="0"/>
            <a:ext cx="8847908" cy="663593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2" y="222069"/>
            <a:ext cx="39624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11" y="101327"/>
            <a:ext cx="11750177" cy="616884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" y="1690688"/>
            <a:ext cx="4945380" cy="4945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717790" y="236992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Диктор, актёр, ведущий телевизионные передачи, программы.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58484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984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31" y="209118"/>
            <a:ext cx="9285514" cy="6379948"/>
          </a:xfrm>
        </p:spPr>
      </p:pic>
    </p:spTree>
    <p:extLst>
      <p:ext uri="{BB962C8B-B14F-4D97-AF65-F5344CB8AC3E}">
        <p14:creationId xmlns:p14="http://schemas.microsoft.com/office/powerpoint/2010/main" val="2020694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180" y="260553"/>
            <a:ext cx="9266859" cy="6597447"/>
          </a:xfrm>
        </p:spPr>
      </p:pic>
    </p:spTree>
    <p:extLst>
      <p:ext uri="{BB962C8B-B14F-4D97-AF65-F5344CB8AC3E}">
        <p14:creationId xmlns:p14="http://schemas.microsoft.com/office/powerpoint/2010/main" val="2833990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14</Words>
  <Application>Microsoft Office PowerPoint</Application>
  <PresentationFormat>Широкоэкранный</PresentationFormat>
  <Paragraphs>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Arial</vt:lpstr>
      <vt:lpstr>Calibri</vt:lpstr>
      <vt:lpstr>Calibri Light</vt:lpstr>
      <vt:lpstr>Тема Office</vt:lpstr>
      <vt:lpstr>Презентация PowerPoint</vt:lpstr>
      <vt:lpstr>Ярмарка профессий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Ярмарка профессий</dc:title>
  <dc:creator>Admin</dc:creator>
  <cp:lastModifiedBy>Admin</cp:lastModifiedBy>
  <cp:revision>4</cp:revision>
  <dcterms:created xsi:type="dcterms:W3CDTF">2018-12-13T10:32:33Z</dcterms:created>
  <dcterms:modified xsi:type="dcterms:W3CDTF">2018-12-13T10:59:58Z</dcterms:modified>
</cp:coreProperties>
</file>