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790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084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924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75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42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297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389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72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645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907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862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AC07D-BF50-4924-B095-DC7F2D49B5D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CAC6D-9A2F-48C2-BE8A-3D187337D5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194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Однородные члены предложения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5 класс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0530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два вида делятся  члены предложения?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члены предложения составляют грамматическую основу?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вопросы отвечает подлежащее? Как подчеркивается?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вопросы отвечает сказуемое? Как подчеркивается?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Перечислите второстепенные члены предложения?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вопросы отвечают  и как подчеркиваются второстепенные члены предложения?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681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лишний. Догадайтесь, о чем сегодня речь пойдет на уроке?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Однородные члены предложения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Дополнение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однородные члены предложения. Докажите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л…су р…</a:t>
            </a:r>
            <a:r>
              <a:rPr lang="ru-RU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сли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ели осины берёзы.</a:t>
            </a: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Спишите, расставьте знаки препинания, сделайте синтаксический разбор.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473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Устно перечислите однородные члены предложения в упр.471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 предложения (знаки препинания не расставлены)</a:t>
            </a: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Собрались птиц…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чали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пол…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теплые края.</a:t>
            </a: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Подула з…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…дом сорвала лист…я с д…рев…ев а потом она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…м…тала их по дорог…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156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477 (с 3 предложения)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Домашнее задание:</a:t>
            </a:r>
          </a:p>
          <a:p>
            <a:r>
              <a:rPr lang="ru-RU" dirty="0" smtClean="0"/>
              <a:t>Параграф 60</a:t>
            </a:r>
            <a:r>
              <a:rPr lang="ru-RU" smtClean="0"/>
              <a:t>, упр.476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3548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151</Words>
  <Application>Microsoft Office PowerPoint</Application>
  <PresentationFormat>Широкоэкранный</PresentationFormat>
  <Paragraphs>23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Однородные члены предложения</vt:lpstr>
      <vt:lpstr>Повторение </vt:lpstr>
      <vt:lpstr>Третий лишний. Догадайтесь, о чем сегодня речь пойдет на уроке?</vt:lpstr>
      <vt:lpstr>Устно перечислите однородные члены предложения в упр.471</vt:lpstr>
      <vt:lpstr>Упражнение 477 (с 3 предложения)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Однородные члены предложения</dc:title>
  <dc:creator>Admin</dc:creator>
  <cp:lastModifiedBy>Admin</cp:lastModifiedBy>
  <cp:revision>3</cp:revision>
  <dcterms:created xsi:type="dcterms:W3CDTF">2019-01-23T09:19:39Z</dcterms:created>
  <dcterms:modified xsi:type="dcterms:W3CDTF">2019-01-23T09:56:14Z</dcterms:modified>
</cp:coreProperties>
</file>