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431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26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721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53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4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60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92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036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79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415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A73F5-DF50-4607-83E4-51242D7C93E2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EB840-2B38-4AF5-AE1C-527670EEC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87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Обобщающее слово перед однородными членами предложения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5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9612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два вида делятся  члены предложения?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члены предложения составляют грамматическую основу?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отвечает подлежащее? Как подчеркивается?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отвечает сказуемое? Как подчеркивается?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Перечислите второстепенные члены предложения?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отвечают  и как подчеркиваются второстепенные члены предложения?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члены предложения называются однородными?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109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Рисует</a:t>
            </a: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Красивый </a:t>
            </a: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Великолепный</a:t>
            </a:r>
          </a:p>
          <a:p>
            <a:pPr marL="0" indent="0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1.На дне</a:t>
            </a: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2.Девочка</a:t>
            </a: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 воде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267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предложения в упр.476 с примерами однородных членов предложения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 предложения. Вставьте орфограммы, обозначая условия выбора. Вставьте пропущенные запятые. Выполните синтаксический разбор предложения.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ёлк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зажигают…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красные ж…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лтые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лёные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огоньки.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…ям р…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д…рев…я со спелыми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 в центр… в…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днеют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клумбы розовых белых и голубых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…тов.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610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Новое. Будь внимательный!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лесу стоят деревья: осины, берёзы, ели.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однородные члены. Какое слово их обобщает? Как вы думаете, как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данное слово?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внимание, где стоит слово и какой знак препинания после него?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281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Переставим обобщающее слово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Осины, ели, березы – деревья, которые растут в ближайшем лесу.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сейчас обобщающее слово? Какой знак препинания его отделяет от однородных членов предложения?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347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61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483, 484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099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Параграф 61</a:t>
            </a:r>
            <a:r>
              <a:rPr lang="ru-RU" smtClean="0"/>
              <a:t>, упр.486 (1.2)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9885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233</Words>
  <Application>Microsoft Office PowerPoint</Application>
  <PresentationFormat>Широкоэкранный</PresentationFormat>
  <Paragraphs>34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Обобщающее слово перед однородными членами предложения</vt:lpstr>
      <vt:lpstr>Повторение</vt:lpstr>
      <vt:lpstr>Третий лишний</vt:lpstr>
      <vt:lpstr>Найдите предложения в упр.476 с примерами однородных членов предложения</vt:lpstr>
      <vt:lpstr>Новое. Будь внимательный!</vt:lpstr>
      <vt:lpstr>Переставим обобщающее слово</vt:lpstr>
      <vt:lpstr>Работа с учебником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Обобщающее слово перед однородными членами предложения</dc:title>
  <dc:creator>Admin</dc:creator>
  <cp:lastModifiedBy>Admin</cp:lastModifiedBy>
  <cp:revision>3</cp:revision>
  <dcterms:created xsi:type="dcterms:W3CDTF">2019-01-24T09:01:48Z</dcterms:created>
  <dcterms:modified xsi:type="dcterms:W3CDTF">2019-01-24T09:15:37Z</dcterms:modified>
</cp:coreProperties>
</file>