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188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340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950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146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686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270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557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670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28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940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76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C6FE-28E3-4949-969B-7C562E10AEB7}" type="datetimeFigureOut">
              <a:rPr lang="ru-RU" smtClean="0"/>
              <a:t>14.02.2019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F1EEE-A1FA-4662-A2F1-B3D2B2149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039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5 класс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</a:rPr>
              <a:t>Типы речи</a:t>
            </a:r>
            <a:endParaRPr lang="ru-RU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322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пятиминутка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диалог?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монолог?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оформляется прямая речь?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оформляется диалог?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Проверяем домашнее задание –упр.544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050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Типы речи 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28680" y="2800328"/>
            <a:ext cx="365633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Описание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09853" y="3637095"/>
            <a:ext cx="427028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Повествование</a:t>
            </a:r>
            <a:endParaRPr lang="ru-RU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35600" y="2839518"/>
            <a:ext cx="40864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</a:t>
            </a:r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ассуждение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5682343" y="1463040"/>
            <a:ext cx="431074" cy="23382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7405095" y="1298845"/>
            <a:ext cx="431074" cy="1627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088040" y="1298845"/>
            <a:ext cx="431074" cy="1627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215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тип речи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маленького котенка были пушистые чёрные лапки с белыми кончиками. Вся его шёрстка переливалась на солнышке необыкновенным блеском. На голове, словно звездочка, было желтое пятнышко. Котенок был весёлый.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670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тип речи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 недавно подарили котенка. Я была очень рада. Принесла ему миску. Налила молока. И стала наблюдать, как он с удовольствием угощается новым лакомством. Наевшись, он побежал осваивать новое место жительства.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110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тип речи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Котята не умеют плавать в реке. Почему? Потому что у них нет плавников, и они приспособлены для жизни на земле, а не в воде.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606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 – упр.547.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тип речи каждого текста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правила на стр. 196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548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549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430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Контрольная работа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Упражнение 552</a:t>
            </a:r>
          </a:p>
          <a:p>
            <a:r>
              <a:rPr lang="ru-RU" dirty="0" smtClean="0"/>
              <a:t>Домашняя работа:упр.560, </a:t>
            </a:r>
            <a:r>
              <a:rPr lang="ru-RU" smtClean="0"/>
              <a:t>знать типы речи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7462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172</Words>
  <Application>Microsoft Office PowerPoint</Application>
  <PresentationFormat>Широкоэкранный</PresentationFormat>
  <Paragraphs>26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5 класс</vt:lpstr>
      <vt:lpstr>Теоретическая пятиминутка</vt:lpstr>
      <vt:lpstr>Типы речи </vt:lpstr>
      <vt:lpstr>Определите тип речи</vt:lpstr>
      <vt:lpstr>Определите тип речи</vt:lpstr>
      <vt:lpstr>Определите тип речи</vt:lpstr>
      <vt:lpstr>Тренировка – упр.547.</vt:lpstr>
      <vt:lpstr>Контрольная работа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класс</dc:title>
  <dc:creator>Admin</dc:creator>
  <cp:lastModifiedBy>Admin</cp:lastModifiedBy>
  <cp:revision>3</cp:revision>
  <dcterms:created xsi:type="dcterms:W3CDTF">2019-02-14T08:04:39Z</dcterms:created>
  <dcterms:modified xsi:type="dcterms:W3CDTF">2019-02-14T08:24:25Z</dcterms:modified>
</cp:coreProperties>
</file>