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685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928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128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503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398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60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270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121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111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73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2986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B1EA-8424-45BD-AC72-538AD3B76DEF}" type="datetimeFigureOut">
              <a:rPr lang="ru-RU" smtClean="0"/>
              <a:t>16.03.2019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D43BD-A1FD-4FEC-9500-74ED69109B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6182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Спряжение глаголов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3627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1101251" cy="435133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формы наклонений глаголов вы знаете? Определите наклонение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Сделал бы, пошел, нарисуй, выполни, спой, прочитал бы, поиграй, построй, бегите, чертит, читала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8331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Используя глаголы повелительного наклонения, нельзя произносить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Ляжь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ляжьте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Как правильно?</a:t>
            </a:r>
          </a:p>
          <a:p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Положь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положьте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Как правильно?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Ложи, ложь,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ложите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ложьте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Едь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едьте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ехай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ехайте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Бройся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бройтесь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513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виды глаголов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Написала, пишу, ощипали, пищат, вяжут, связали, читают, прочитал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811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Назовите времена глаголов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Расскажите, как изменяются глаголы по временам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0391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Спряжения глаголов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261582"/>
              </p:ext>
            </p:extLst>
          </p:nvPr>
        </p:nvGraphicFramePr>
        <p:xfrm>
          <a:off x="953587" y="770708"/>
          <a:ext cx="9222378" cy="5720916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2522838">
                  <a:extLst>
                    <a:ext uri="{9D8B030D-6E8A-4147-A177-3AD203B41FA5}">
                      <a16:colId xmlns:a16="http://schemas.microsoft.com/office/drawing/2014/main" val="3110603310"/>
                    </a:ext>
                  </a:extLst>
                </a:gridCol>
                <a:gridCol w="3349770">
                  <a:extLst>
                    <a:ext uri="{9D8B030D-6E8A-4147-A177-3AD203B41FA5}">
                      <a16:colId xmlns:a16="http://schemas.microsoft.com/office/drawing/2014/main" val="3403668223"/>
                    </a:ext>
                  </a:extLst>
                </a:gridCol>
                <a:gridCol w="3349770">
                  <a:extLst>
                    <a:ext uri="{9D8B030D-6E8A-4147-A177-3AD203B41FA5}">
                      <a16:colId xmlns:a16="http://schemas.microsoft.com/office/drawing/2014/main" val="4170942426"/>
                    </a:ext>
                  </a:extLst>
                </a:gridCol>
              </a:tblGrid>
              <a:tr h="658846">
                <a:tc gridSpan="3">
                  <a:txBody>
                    <a:bodyPr/>
                    <a:lstStyle/>
                    <a:p>
                      <a:pPr algn="ctr"/>
                      <a:r>
                        <a:rPr lang="ru-RU" sz="3600" i="1" u="sng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3600" dirty="0" smtClean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спряжение</a:t>
                      </a:r>
                      <a:endParaRPr lang="ru-RU" sz="360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36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2431862"/>
                  </a:ext>
                </a:extLst>
              </a:tr>
              <a:tr h="691601">
                <a:tc>
                  <a:txBody>
                    <a:bodyPr/>
                    <a:lstStyle/>
                    <a:p>
                      <a:r>
                        <a:rPr lang="ru-RU" sz="3600" b="1" u="sng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 на </a:t>
                      </a:r>
                      <a:r>
                        <a:rPr lang="ru-RU" sz="3600" b="1" u="sng" dirty="0" err="1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ить</a:t>
                      </a:r>
                      <a:endParaRPr lang="ru-RU" sz="3600" b="1" u="sng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на </a:t>
                      </a:r>
                      <a:r>
                        <a:rPr lang="ru-RU" sz="4000" b="1" u="sng" dirty="0" err="1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ать</a:t>
                      </a:r>
                      <a:endParaRPr lang="ru-RU" sz="4000" b="1" u="sng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u="sng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на </a:t>
                      </a:r>
                      <a:r>
                        <a:rPr lang="ru-RU" sz="4000" b="1" u="sng" dirty="0" err="1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еть</a:t>
                      </a:r>
                      <a:r>
                        <a:rPr lang="ru-RU" sz="4000" b="1" u="sng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4000" b="1" u="sng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3076334"/>
                  </a:ext>
                </a:extLst>
              </a:tr>
              <a:tr h="658846">
                <a:tc rowSpan="3">
                  <a:txBody>
                    <a:bodyPr/>
                    <a:lstStyle/>
                    <a:p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Кроме (брить, стелить)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Гнать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Терпеть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9632507"/>
                  </a:ext>
                </a:extLst>
              </a:tr>
              <a:tr h="65884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Дашать</a:t>
                      </a:r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Вертеть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662909"/>
                  </a:ext>
                </a:extLst>
              </a:tr>
              <a:tr h="65884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Держать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Обидеть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255763"/>
                  </a:ext>
                </a:extLst>
              </a:tr>
              <a:tr h="6588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Слышать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Зависеть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075641"/>
                  </a:ext>
                </a:extLst>
              </a:tr>
              <a:tr h="6588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Ненавидеть</a:t>
                      </a:r>
                      <a:r>
                        <a:rPr lang="ru-RU" sz="32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9789864"/>
                  </a:ext>
                </a:extLst>
              </a:tr>
              <a:tr h="65884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Видеть</a:t>
                      </a:r>
                    </a:p>
                    <a:p>
                      <a:r>
                        <a:rPr lang="ru-RU" sz="32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Смотреть</a:t>
                      </a:r>
                      <a:endParaRPr lang="ru-RU" sz="32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87499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83646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Безударное личное окончание глаголов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728754" y="1972491"/>
            <a:ext cx="574766" cy="561703"/>
          </a:xfrm>
          <a:prstGeom prst="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8754" y="2669131"/>
            <a:ext cx="574766" cy="561703"/>
          </a:xfrm>
          <a:prstGeom prst="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219404" y="1972490"/>
            <a:ext cx="1036321" cy="561703"/>
          </a:xfrm>
          <a:prstGeom prst="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19404" y="2669130"/>
            <a:ext cx="1036321" cy="561703"/>
          </a:xfrm>
          <a:prstGeom prst="rect">
            <a:avLst/>
          </a:prstGeom>
          <a:ln w="571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спряжение - 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 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ед.ч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.), </a:t>
            </a:r>
            <a:r>
              <a:rPr lang="ru-RU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у,ю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мн.ч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спряжение – 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(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ед.ч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а,я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(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мн.ч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определения спряжения: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Поставь в инфинитив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Посмотри, на что заканчивается?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447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Тренировка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Упражнение 653</a:t>
            </a:r>
          </a:p>
          <a:p>
            <a:r>
              <a:rPr lang="ru-RU" dirty="0" smtClean="0"/>
              <a:t>Упражнение 656</a:t>
            </a:r>
          </a:p>
          <a:p>
            <a:r>
              <a:rPr lang="ru-RU" dirty="0" smtClean="0"/>
              <a:t>Домашнее задание: упр. 657, выучить, записи </a:t>
            </a:r>
            <a:r>
              <a:rPr lang="ru-RU" smtClean="0"/>
              <a:t>в тетрадях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343359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188</Words>
  <Application>Microsoft Office PowerPoint</Application>
  <PresentationFormat>Широкоэкранный</PresentationFormat>
  <Paragraphs>41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Спряжение глаголов</vt:lpstr>
      <vt:lpstr>Повторение</vt:lpstr>
      <vt:lpstr>Используя глаголы повелительного наклонения, нельзя произносить</vt:lpstr>
      <vt:lpstr>Назовите виды глаголов</vt:lpstr>
      <vt:lpstr>Назовите времена глаголов</vt:lpstr>
      <vt:lpstr>Спряжения глаголов</vt:lpstr>
      <vt:lpstr>Безударное личное окончание глаголов</vt:lpstr>
      <vt:lpstr>Тренировка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Спряжение глаголов</dc:title>
  <dc:creator>Admin</dc:creator>
  <cp:lastModifiedBy>Admin</cp:lastModifiedBy>
  <cp:revision>5</cp:revision>
  <dcterms:created xsi:type="dcterms:W3CDTF">2019-03-16T09:56:53Z</dcterms:created>
  <dcterms:modified xsi:type="dcterms:W3CDTF">2019-03-16T10:36:14Z</dcterms:modified>
</cp:coreProperties>
</file>