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6182D-E954-4602-8462-CECCD0D496FC}" type="datetimeFigureOut">
              <a:rPr lang="ru-RU" smtClean="0"/>
              <a:t>14.04.2019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2370B-3887-49AF-BBD8-006460A739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5969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6182D-E954-4602-8462-CECCD0D496FC}" type="datetimeFigureOut">
              <a:rPr lang="ru-RU" smtClean="0"/>
              <a:t>14.04.2019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2370B-3887-49AF-BBD8-006460A739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3647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6182D-E954-4602-8462-CECCD0D496FC}" type="datetimeFigureOut">
              <a:rPr lang="ru-RU" smtClean="0"/>
              <a:t>14.04.2019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2370B-3887-49AF-BBD8-006460A739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6080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6182D-E954-4602-8462-CECCD0D496FC}" type="datetimeFigureOut">
              <a:rPr lang="ru-RU" smtClean="0"/>
              <a:t>14.04.2019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2370B-3887-49AF-BBD8-006460A739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3440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6182D-E954-4602-8462-CECCD0D496FC}" type="datetimeFigureOut">
              <a:rPr lang="ru-RU" smtClean="0"/>
              <a:t>14.04.2019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2370B-3887-49AF-BBD8-006460A739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5139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6182D-E954-4602-8462-CECCD0D496FC}" type="datetimeFigureOut">
              <a:rPr lang="ru-RU" smtClean="0"/>
              <a:t>14.04.2019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2370B-3887-49AF-BBD8-006460A739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4140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6182D-E954-4602-8462-CECCD0D496FC}" type="datetimeFigureOut">
              <a:rPr lang="ru-RU" smtClean="0"/>
              <a:t>14.04.2019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2370B-3887-49AF-BBD8-006460A739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0454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6182D-E954-4602-8462-CECCD0D496FC}" type="datetimeFigureOut">
              <a:rPr lang="ru-RU" smtClean="0"/>
              <a:t>14.04.2019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2370B-3887-49AF-BBD8-006460A739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4197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6182D-E954-4602-8462-CECCD0D496FC}" type="datetimeFigureOut">
              <a:rPr lang="ru-RU" smtClean="0"/>
              <a:t>14.04.2019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2370B-3887-49AF-BBD8-006460A739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7403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6182D-E954-4602-8462-CECCD0D496FC}" type="datetimeFigureOut">
              <a:rPr lang="ru-RU" smtClean="0"/>
              <a:t>14.04.2019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2370B-3887-49AF-BBD8-006460A739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2567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6182D-E954-4602-8462-CECCD0D496FC}" type="datetimeFigureOut">
              <a:rPr lang="ru-RU" smtClean="0"/>
              <a:t>14.04.2019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2370B-3887-49AF-BBD8-006460A739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6896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6182D-E954-4602-8462-CECCD0D496FC}" type="datetimeFigureOut">
              <a:rPr lang="ru-RU" smtClean="0"/>
              <a:t>14.04.2019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C2370B-3887-49AF-BBD8-006460A739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5808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Знаки препинания в сложносочиненных предложениях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 класс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47118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повторить строение СПП, условия постановки знаков препинания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0263" y="1825624"/>
            <a:ext cx="11338559" cy="466661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Словарный диктант</a:t>
            </a:r>
          </a:p>
          <a:p>
            <a:pPr algn="just"/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смиреть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…ф…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ранс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личить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льщать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…р…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каться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…умножить,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чудливый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старелый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образить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сутствие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…м…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тивный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…к…словить,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вутый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…минуть,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исподня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…м…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тивный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…ор…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тет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…н…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жение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клонный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…имущество,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…в…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легия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…в…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редливый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…р…г…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тива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тензия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ключение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…гожий,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…ц…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дент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645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Союзные предложения</a:t>
            </a:r>
            <a:endParaRPr lang="ru-RU" sz="4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02015729"/>
              </p:ext>
            </p:extLst>
          </p:nvPr>
        </p:nvGraphicFramePr>
        <p:xfrm>
          <a:off x="849086" y="1851025"/>
          <a:ext cx="10504714" cy="49072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252357">
                  <a:extLst>
                    <a:ext uri="{9D8B030D-6E8A-4147-A177-3AD203B41FA5}">
                      <a16:colId xmlns:a16="http://schemas.microsoft.com/office/drawing/2014/main" val="3687805508"/>
                    </a:ext>
                  </a:extLst>
                </a:gridCol>
                <a:gridCol w="5252357">
                  <a:extLst>
                    <a:ext uri="{9D8B030D-6E8A-4147-A177-3AD203B41FA5}">
                      <a16:colId xmlns:a16="http://schemas.microsoft.com/office/drawing/2014/main" val="3876889561"/>
                    </a:ext>
                  </a:extLst>
                </a:gridCol>
              </a:tblGrid>
              <a:tr h="362367">
                <a:tc>
                  <a:txBody>
                    <a:bodyPr/>
                    <a:lstStyle/>
                    <a:p>
                      <a:pPr algn="ctr"/>
                      <a:r>
                        <a:rPr lang="ru-RU" sz="5400" b="1" dirty="0" smtClean="0">
                          <a:solidFill>
                            <a:srgbClr val="FF0000"/>
                          </a:solidFill>
                        </a:rPr>
                        <a:t>ССП</a:t>
                      </a:r>
                      <a:endParaRPr lang="ru-RU" sz="5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5400" b="1" dirty="0" smtClean="0">
                          <a:solidFill>
                            <a:srgbClr val="FF0000"/>
                          </a:solidFill>
                        </a:rPr>
                        <a:t>СПП</a:t>
                      </a:r>
                      <a:endParaRPr lang="ru-RU" sz="5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8776105"/>
                  </a:ext>
                </a:extLst>
              </a:tr>
              <a:tr h="362367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Части сложного предложения самостоятельны, связываются сочинительными союзами </a:t>
                      </a:r>
                    </a:p>
                    <a:p>
                      <a:pPr algn="ctr"/>
                      <a:r>
                        <a:rPr lang="ru-RU" sz="32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[</a:t>
                      </a:r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Шел дождь</a:t>
                      </a:r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]</a:t>
                      </a:r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и </a:t>
                      </a:r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[</a:t>
                      </a:r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сильного ветра шумели деревья</a:t>
                      </a:r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].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Одна часть предложения грамматически и по смыслу зависит от другой, связываются подчинительными союзами 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7538384"/>
                  </a:ext>
                </a:extLst>
              </a:tr>
              <a:tr h="36236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[</a:t>
                      </a:r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Мальчонка сидел на берегу</a:t>
                      </a:r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]</a:t>
                      </a:r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потому что должна были прийти его мама</a:t>
                      </a:r>
                      <a:r>
                        <a:rPr lang="ru-RU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).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9062114"/>
                  </a:ext>
                </a:extLst>
              </a:tr>
              <a:tr h="36236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0912472"/>
                  </a:ext>
                </a:extLst>
              </a:tr>
              <a:tr h="362367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51454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06488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Проверка домашнего задания – упр.183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39634" y="1825625"/>
            <a:ext cx="11482252" cy="435133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Знаки препинания в ССП</a:t>
            </a:r>
          </a:p>
          <a:p>
            <a:pPr algn="just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i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ставятся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перед  соединительными, противительными,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разделительными,присоединительными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пояснительными, сопоставительными.</a:t>
            </a:r>
          </a:p>
          <a:p>
            <a:pPr algn="just"/>
            <a:r>
              <a:rPr lang="ru-RU" sz="3200" b="1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3200" b="1" i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 ставятся перед союзами </a:t>
            </a:r>
            <a:r>
              <a:rPr lang="ru-RU" sz="32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И, ДА, ИЛИ, ЛИБО, если части ССП объединены:</a:t>
            </a:r>
          </a:p>
          <a:p>
            <a:pPr algn="just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Общим элементом (второстепенный член предложения, общий второстепенный член предложения, обособленный член предложения) –параграф 58 (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Гусарова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5616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185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задание: напишите сочинение – рассуждение на тему «Образованный человек тем отличается от необразованного, что продолжает считать своё образование незаконченным»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026894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212</Words>
  <Application>Microsoft Office PowerPoint</Application>
  <PresentationFormat>Широкоэкранный</PresentationFormat>
  <Paragraphs>19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Тема Office</vt:lpstr>
      <vt:lpstr>Знаки препинания в сложносочиненных предложениях</vt:lpstr>
      <vt:lpstr>Цель: повторить строение СПП, условия постановки знаков препинания</vt:lpstr>
      <vt:lpstr>Союзные предложения</vt:lpstr>
      <vt:lpstr>Проверка домашнего задания – упр.183</vt:lpstr>
      <vt:lpstr>Упражнение 185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Знаки препинания в сложносочиненных предложениях</dc:title>
  <dc:creator>Admin</dc:creator>
  <cp:lastModifiedBy>Admin</cp:lastModifiedBy>
  <cp:revision>6</cp:revision>
  <dcterms:created xsi:type="dcterms:W3CDTF">2019-04-14T01:37:55Z</dcterms:created>
  <dcterms:modified xsi:type="dcterms:W3CDTF">2019-04-14T03:06:54Z</dcterms:modified>
</cp:coreProperties>
</file>