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096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128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4769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6734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935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599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8647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145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710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2937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5466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F3175-2B70-4A26-95CB-31357E34D784}" type="datetimeFigureOut">
              <a:rPr lang="ru-RU" smtClean="0"/>
              <a:t>10.09.2019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D53C4-CBC5-4C09-90BD-D46519C6A3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08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Буквы </a:t>
            </a:r>
            <a:r>
              <a:rPr lang="ru-RU" sz="8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ь,ъ</a:t>
            </a:r>
            <a:endParaRPr lang="ru-RU" sz="8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класс</a:t>
            </a:r>
            <a:endParaRPr lang="ru-RU" sz="5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323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Теоретическая пятиминутка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язык?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эпиграф?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речь?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необходимы условия для речевого общения?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количеству участников в речи на какие 2 группы делится речь?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монолог?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диалог?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речь мы называем устной?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Какую речь мы называем письменной?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5868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 предложения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Солов…и(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песни мы слышали д…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-д…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леко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все мы х…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тели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вернут…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 этим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необыкнове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ым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птицам.</a:t>
            </a:r>
          </a:p>
          <a:p>
            <a:pPr marL="742950" indent="-742950">
              <a:buAutoNum type="arabicPeriod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фонетический разбор – далеко</a:t>
            </a:r>
          </a:p>
          <a:p>
            <a:pPr marL="742950" indent="-742950">
              <a:buAutoNum type="arabicPeriod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морфемный и словообразовательный разбор –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солов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…и(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AutoNum type="arabicPeriod"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- хотели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6838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 правило правописания разделительного ь, ъ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Разделительный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ъ,ь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пишется только после приставок на согласный 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каких случаях пишутся ь в именах существительных?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наречиях?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глаголах?</a:t>
            </a: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сочетаниях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ться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3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–пар.40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41</a:t>
            </a:r>
          </a:p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42</a:t>
            </a:r>
            <a:endParaRPr lang="ru-RU"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1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 44</a:t>
            </a:r>
          </a:p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Выуч.пар.5,зсп 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1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147</Words>
  <Application>Microsoft Office PowerPoint</Application>
  <PresentationFormat>Широкоэкранный</PresentationFormat>
  <Paragraphs>29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Тема Office</vt:lpstr>
      <vt:lpstr>Буквы ь,ъ</vt:lpstr>
      <vt:lpstr>Теоретическая пятиминутка</vt:lpstr>
      <vt:lpstr>Синтаксический разбор предложения</vt:lpstr>
      <vt:lpstr>Расскажите правило правописания разделительного ь, ъ</vt:lpstr>
      <vt:lpstr>Работа с учебником –пар.40</vt:lpstr>
      <vt:lpstr>Домашнее задание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Буквы ь,ъ</dc:title>
  <dc:creator>Admin</dc:creator>
  <cp:lastModifiedBy>Admin</cp:lastModifiedBy>
  <cp:revision>3</cp:revision>
  <dcterms:created xsi:type="dcterms:W3CDTF">2019-09-10T07:48:22Z</dcterms:created>
  <dcterms:modified xsi:type="dcterms:W3CDTF">2019-09-10T08:22:28Z</dcterms:modified>
</cp:coreProperties>
</file>