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75C0-849D-49F7-B42A-9B54A09C99D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7FBE0-6246-4A74-8403-CB016A164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202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75C0-849D-49F7-B42A-9B54A09C99D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7FBE0-6246-4A74-8403-CB016A164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725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75C0-849D-49F7-B42A-9B54A09C99D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7FBE0-6246-4A74-8403-CB016A164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083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75C0-849D-49F7-B42A-9B54A09C99D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7FBE0-6246-4A74-8403-CB016A164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376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75C0-849D-49F7-B42A-9B54A09C99D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7FBE0-6246-4A74-8403-CB016A164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219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75C0-849D-49F7-B42A-9B54A09C99D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7FBE0-6246-4A74-8403-CB016A164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66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75C0-849D-49F7-B42A-9B54A09C99D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7FBE0-6246-4A74-8403-CB016A164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8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75C0-849D-49F7-B42A-9B54A09C99D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7FBE0-6246-4A74-8403-CB016A164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069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75C0-849D-49F7-B42A-9B54A09C99D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7FBE0-6246-4A74-8403-CB016A164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591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75C0-849D-49F7-B42A-9B54A09C99D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7FBE0-6246-4A74-8403-CB016A164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1897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75C0-849D-49F7-B42A-9B54A09C99D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7FBE0-6246-4A74-8403-CB016A164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042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675C0-849D-49F7-B42A-9B54A09C99D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7FBE0-6246-4A74-8403-CB016A164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585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образуются слова в русском языке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класс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256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Теоретическая пятиминутка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пополнятся словарный состав языка?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каким признакам следует отличать слова иноязычного происхождения от исконно русских?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сочетания характерны для старославянизмов?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сочетания характерны для исконно русских слов?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063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домашнего задания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278</a:t>
            </a:r>
          </a:p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-Докажите на примерах домашнего упражнения наличие старославянизмов. </a:t>
            </a:r>
          </a:p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-Какие однокоренные исконно русские синонимы выписали?</a:t>
            </a:r>
          </a:p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-Какие выписали слова с полногласным сочетанием? Приведите примеры с соответствующими старославянизмами.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227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Выполните языковые разборы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2069" y="1825625"/>
            <a:ext cx="11482251" cy="4351338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пол… к…</a:t>
            </a:r>
            <a:r>
              <a:rPr lang="ru-RU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сили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самого </a:t>
            </a:r>
            <a:r>
              <a:rPr lang="ru-RU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веч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потому что на завтра </a:t>
            </a:r>
            <a:r>
              <a:rPr lang="ru-RU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пооб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щали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дожд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.</a:t>
            </a:r>
          </a:p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Морфемный разбор – </a:t>
            </a:r>
            <a:r>
              <a:rPr lang="ru-RU" sz="4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пооб</a:t>
            </a:r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щали</a:t>
            </a:r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к…</a:t>
            </a:r>
            <a:r>
              <a:rPr lang="ru-RU" sz="4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сили</a:t>
            </a:r>
            <a:endParaRPr lang="ru-RU" sz="4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Морфологический разбор - </a:t>
            </a:r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дождь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596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Новое</a:t>
            </a:r>
            <a:endParaRPr lang="ru-RU" sz="6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0635" y="1355362"/>
            <a:ext cx="10515600" cy="435133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Каким способом образуются слова?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каких морфем образуются слова?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как называются способы образования слов с помощью приставок?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суффиксов?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приставок и суффиксов?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сложения целых слов, частей слов с помощью соединительных гласных?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638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Параграф 36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Тренируемся!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Букварь     буква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281, 282, 283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/>
          <p:cNvSpPr/>
          <p:nvPr/>
        </p:nvSpPr>
        <p:spPr>
          <a:xfrm rot="10800000">
            <a:off x="3840477" y="3056707"/>
            <a:ext cx="574767" cy="143693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3482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 288</a:t>
            </a:r>
          </a:p>
          <a:p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Параграф 36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8644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172</Words>
  <Application>Microsoft Office PowerPoint</Application>
  <PresentationFormat>Широкоэкранный</PresentationFormat>
  <Paragraphs>30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Как образуются слова в русском языке</vt:lpstr>
      <vt:lpstr>Теоретическая пятиминутка</vt:lpstr>
      <vt:lpstr>Проверка домашнего задания</vt:lpstr>
      <vt:lpstr>Выполните языковые разборы</vt:lpstr>
      <vt:lpstr>Новое</vt:lpstr>
      <vt:lpstr>Параграф 36</vt:lpstr>
      <vt:lpstr>Домашнее задание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образуются слова в русском языке</dc:title>
  <dc:creator>Admin</dc:creator>
  <cp:lastModifiedBy>Admin</cp:lastModifiedBy>
  <cp:revision>4</cp:revision>
  <dcterms:created xsi:type="dcterms:W3CDTF">2019-11-17T01:10:42Z</dcterms:created>
  <dcterms:modified xsi:type="dcterms:W3CDTF">2019-11-17T01:38:00Z</dcterms:modified>
</cp:coreProperties>
</file>