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2721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6523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4578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153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3345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5341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4918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5448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157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3389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0867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25082-5536-4CD7-A585-61151628CB45}" type="datetimeFigureOut">
              <a:rPr lang="ru-RU" smtClean="0"/>
              <a:t>13.11.2019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6FFA14-3C91-48B0-81D9-6B609B1D2FA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9311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Как пополняется словарный состав языка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5 класс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4039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домашнего задания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Расскажите, что вы узнали о прямом и переносном значении слова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используется переносное значение слова для создания метафор, олицетворений, эпитетов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употребляется переносное значение слова в составе фразеологизмов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1023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Синтаксический разбор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Ю(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н,нн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ый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мур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…вей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обв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нил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ука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на п…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утин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 который к…(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лл,л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екционировал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мух.</a:t>
            </a: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…ю м…м…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нтального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…р…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шения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дой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ребята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сли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жизнь маленькому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точ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…ку  но они 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насл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дили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с…</a:t>
            </a:r>
            <a:r>
              <a:rPr lang="ru-RU" sz="4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1860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Выполните языковые разборы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Морфемный – </a:t>
            </a:r>
            <a:r>
              <a:rPr lang="ru-RU" sz="6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обв</a:t>
            </a:r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ru-RU" sz="6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нил</a:t>
            </a:r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маленькому</a:t>
            </a:r>
          </a:p>
          <a:p>
            <a:r>
              <a:rPr lang="ru-RU" sz="6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Морфологический разбор - </a:t>
            </a:r>
            <a:r>
              <a:rPr lang="ru-RU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паука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7694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Новое: как пополняется словарный состав языка</a:t>
            </a:r>
            <a:endParaRPr lang="ru-RU" sz="4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fs03.metod-kopilka.ru/images/doc/29/23278/5/img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229" y="1946232"/>
            <a:ext cx="9509760" cy="5065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741817" y="1229023"/>
            <a:ext cx="6923314" cy="923330"/>
          </a:xfrm>
          <a:prstGeom prst="rect">
            <a:avLst/>
          </a:prstGeom>
          <a:solidFill>
            <a:srgbClr val="FF0000"/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Словообразование</a:t>
            </a:r>
            <a:endParaRPr lang="ru-RU" sz="5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570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ds04.infourok.ru/uploads/ex/1007/00087476-ddf3818c/img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8798" y="0"/>
            <a:ext cx="8923111" cy="669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2560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Иностранные слова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Слово  начинается 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а, э (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лмаз, 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хо)</a:t>
            </a:r>
          </a:p>
          <a:p>
            <a:pPr marL="0" indent="0">
              <a:buNone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Искл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ах, авось, ахнуть, это, этот</a:t>
            </a:r>
          </a:p>
          <a:p>
            <a:pPr>
              <a:buFontTx/>
              <a:buChar char="-"/>
            </a:pPr>
            <a:r>
              <a:rPr lang="ru-RU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ке,хе,ге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пю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вю,мю,кю</a:t>
            </a:r>
            <a:r>
              <a:rPr lang="ru-RU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(ма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т, с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хе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ма)</a:t>
            </a:r>
          </a:p>
          <a:p>
            <a:pPr>
              <a:buFontTx/>
              <a:buChar char="-"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 (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илин, 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акел)</a:t>
            </a:r>
          </a:p>
          <a:p>
            <a:pPr>
              <a:buFontTx/>
              <a:buChar char="-"/>
            </a:pP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Гласная +гласная (п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оэ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т, д</a:t>
            </a:r>
            <a:r>
              <a:rPr lang="ru-RU" sz="4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уэ</a:t>
            </a:r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ль)</a:t>
            </a:r>
          </a:p>
          <a:p>
            <a:pPr marL="0" indent="0">
              <a:buNone/>
            </a:pP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96118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Работа с учебником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Упр.274, 275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05007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Русский язык – старославянский язык</a:t>
            </a:r>
          </a:p>
          <a:p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Ра, ла,  ре, </a:t>
            </a:r>
            <a:r>
              <a:rPr lang="ru-RU" sz="4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</a:t>
            </a:r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(шлем, град, младенец) –неполногласные </a:t>
            </a:r>
          </a:p>
          <a:p>
            <a:r>
              <a:rPr lang="ru-RU" sz="4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Оро</a:t>
            </a:r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оло</a:t>
            </a:r>
            <a:r>
              <a:rPr lang="ru-RU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ере, еле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(город, молодой) - полногласные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04100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учебником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277</a:t>
            </a:r>
          </a:p>
          <a:p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упр.278, (упр.273 –устно, </a:t>
            </a:r>
            <a:r>
              <a:rPr lang="ru-RU" sz="48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зап.</a:t>
            </a:r>
            <a:r>
              <a:rPr lang="ru-RU" sz="4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тетради)</a:t>
            </a:r>
            <a:endParaRPr lang="ru-RU" sz="4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25178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207</Words>
  <Application>Microsoft Office PowerPoint</Application>
  <PresentationFormat>Широкоэкранный</PresentationFormat>
  <Paragraphs>29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Как пополняется словарный состав языка</vt:lpstr>
      <vt:lpstr>Проверка домашнего задания</vt:lpstr>
      <vt:lpstr>Синтаксический разбор</vt:lpstr>
      <vt:lpstr>Выполните языковые разборы</vt:lpstr>
      <vt:lpstr>Новое: как пополняется словарный состав языка</vt:lpstr>
      <vt:lpstr>Презентация PowerPoint</vt:lpstr>
      <vt:lpstr>Иностранные слова</vt:lpstr>
      <vt:lpstr>Работа с учебником </vt:lpstr>
      <vt:lpstr>Новое</vt:lpstr>
      <vt:lpstr>Работа с учебником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пополняется словарный состав языка</dc:title>
  <dc:creator>Admin</dc:creator>
  <cp:lastModifiedBy>Admin</cp:lastModifiedBy>
  <cp:revision>7</cp:revision>
  <dcterms:created xsi:type="dcterms:W3CDTF">2019-11-13T08:35:10Z</dcterms:created>
  <dcterms:modified xsi:type="dcterms:W3CDTF">2019-11-13T10:01:22Z</dcterms:modified>
</cp:coreProperties>
</file>