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491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325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269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933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086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595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87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766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692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337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201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61211-52E4-4B01-897C-EABAAB627B96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AA771-1428-4D54-B4EE-3753B953B4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703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Обращение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5 класс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3642118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 правило правописания о-а в корнях лаг, лож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О-а в корнях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–рос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О-ё после шипящих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Ы-и после ц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З-с на конце приставок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Причастный оборот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каких случаях он выделяется запятыми?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044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Синтаксический разбор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…ям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р…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довые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д…рев…я которые жители пол…вали.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Улиц…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…пол…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гающиеся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конце города стояли ч…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рными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великанами.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полу на стул…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ях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везде были рассыпанные яблоки.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032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Языковые разборы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Морфемный разбор – располагающиеся, рассыпанные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– по краям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Фонетический разбор - везде 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244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материал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 Ивановна, мы завтра идём в поход?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слово, которое называет того, к кому обращаются с речью?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Посмотрите  в параграфе 62, как называется лицо, к которому обращаются с речью?</a:t>
            </a:r>
          </a:p>
        </p:txBody>
      </p:sp>
    </p:spTree>
    <p:extLst>
      <p:ext uri="{BB962C8B-B14F-4D97-AF65-F5344CB8AC3E}">
        <p14:creationId xmlns:p14="http://schemas.microsoft.com/office/powerpoint/2010/main" val="3147044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параграф и ответьте на вопросы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ли обращение членом предложения?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 письме выделяются обращение?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Кроме запятой, каким знаком препинания может выделяться обращение?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Подготовьте пересказ</a:t>
            </a: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097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Упр.491.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Упр.494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Упр.495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упр.497, параграф62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5249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173</Words>
  <Application>Microsoft Office PowerPoint</Application>
  <PresentationFormat>Широкоэкранный</PresentationFormat>
  <Paragraphs>33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Обращение</vt:lpstr>
      <vt:lpstr>Повторение</vt:lpstr>
      <vt:lpstr>Синтаксический разбор</vt:lpstr>
      <vt:lpstr>Языковые разборы</vt:lpstr>
      <vt:lpstr>Новый материал</vt:lpstr>
      <vt:lpstr>Работа с учебником</vt:lpstr>
      <vt:lpstr>Практическая работа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Обращение</dc:title>
  <dc:creator>Admin</dc:creator>
  <cp:lastModifiedBy>Admin</cp:lastModifiedBy>
  <cp:revision>3</cp:revision>
  <dcterms:created xsi:type="dcterms:W3CDTF">2020-02-01T05:25:39Z</dcterms:created>
  <dcterms:modified xsi:type="dcterms:W3CDTF">2020-02-01T05:37:58Z</dcterms:modified>
</cp:coreProperties>
</file>