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gif" ContentType="image/gi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</p:sldIdLst>
  <p:sldSz cx="12192000" cy="6858000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A50021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—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44" autoAdjust="0"/>
    <p:restoredTop sz="94660"/>
  </p:normalViewPr>
  <p:slideViewPr>
    <p:cSldViewPr snapToGrid="0">
      <p:cViewPr varScale="1">
        <p:scale>
          <a:sx n="73" d="100"/>
          <a:sy n="73" d="100"/>
        </p:scale>
        <p:origin x="618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viewProps" Target="viewProp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C57E180F-EA9F-4A48-A99F-B28B7ECEBB22}" type="doc">
      <dgm:prSet loTypeId="urn:microsoft.com/office/officeart/2005/8/layout/default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66EDD07F-296F-458D-8EA3-FE8F80D164D4}">
      <dgm:prSet phldrT="[Текст]" custT="1"/>
      <dgm:spPr/>
      <dgm:t>
        <a:bodyPr/>
        <a:lstStyle/>
        <a:p>
          <a:r>
            <a:rPr lang="ru-RU" sz="3200" b="1" dirty="0" smtClean="0">
              <a:solidFill>
                <a:schemeClr val="tx1"/>
              </a:solidFill>
            </a:rPr>
            <a:t>Принятие христианства, пришедшего из Византии</a:t>
          </a:r>
          <a:endParaRPr lang="ru-RU" sz="3200" b="1" dirty="0">
            <a:solidFill>
              <a:schemeClr val="tx1"/>
            </a:solidFill>
          </a:endParaRPr>
        </a:p>
      </dgm:t>
    </dgm:pt>
    <dgm:pt modelId="{FC93EE0C-0486-4135-A37A-510384EA7E95}" type="parTrans" cxnId="{92A7CA75-04D3-477D-881B-7D5951A05499}">
      <dgm:prSet/>
      <dgm:spPr/>
      <dgm:t>
        <a:bodyPr/>
        <a:lstStyle/>
        <a:p>
          <a:endParaRPr lang="ru-RU"/>
        </a:p>
      </dgm:t>
    </dgm:pt>
    <dgm:pt modelId="{7AB99CEE-373A-476B-9138-8C698A4A17FD}" type="sibTrans" cxnId="{92A7CA75-04D3-477D-881B-7D5951A05499}">
      <dgm:prSet/>
      <dgm:spPr/>
      <dgm:t>
        <a:bodyPr/>
        <a:lstStyle/>
        <a:p>
          <a:endParaRPr lang="ru-RU"/>
        </a:p>
      </dgm:t>
    </dgm:pt>
    <dgm:pt modelId="{2AC683A3-20EE-49C8-9B77-FD186E3DD5FE}">
      <dgm:prSet phldrT="[Текст]" custT="1"/>
      <dgm:spPr/>
      <dgm:t>
        <a:bodyPr/>
        <a:lstStyle/>
        <a:p>
          <a:r>
            <a:rPr lang="ru-RU" sz="2800" b="1" dirty="0" smtClean="0">
              <a:solidFill>
                <a:schemeClr val="tx1"/>
              </a:solidFill>
            </a:rPr>
            <a:t>Появление книг – церковно-служебных, повествовательно-исторических </a:t>
          </a:r>
          <a:endParaRPr lang="ru-RU" sz="2800" b="1" dirty="0">
            <a:solidFill>
              <a:schemeClr val="tx1"/>
            </a:solidFill>
          </a:endParaRPr>
        </a:p>
      </dgm:t>
    </dgm:pt>
    <dgm:pt modelId="{AA4649F2-60B2-4217-A694-82936CF73D90}" type="parTrans" cxnId="{177A0185-DCD4-441D-B5D9-46E0B45A1C91}">
      <dgm:prSet/>
      <dgm:spPr/>
      <dgm:t>
        <a:bodyPr/>
        <a:lstStyle/>
        <a:p>
          <a:endParaRPr lang="ru-RU"/>
        </a:p>
      </dgm:t>
    </dgm:pt>
    <dgm:pt modelId="{BCAB2B70-E902-4083-810A-4F778B85BD5A}" type="sibTrans" cxnId="{177A0185-DCD4-441D-B5D9-46E0B45A1C91}">
      <dgm:prSet/>
      <dgm:spPr/>
      <dgm:t>
        <a:bodyPr/>
        <a:lstStyle/>
        <a:p>
          <a:endParaRPr lang="ru-RU"/>
        </a:p>
      </dgm:t>
    </dgm:pt>
    <dgm:pt modelId="{B67934D9-BE44-443C-83F6-C1376D325E06}">
      <dgm:prSet phldrT="[Текст]"/>
      <dgm:spPr/>
      <dgm:t>
        <a:bodyPr/>
        <a:lstStyle/>
        <a:p>
          <a:r>
            <a:rPr lang="ru-RU" b="1" dirty="0" smtClean="0">
              <a:solidFill>
                <a:srgbClr val="C00000"/>
              </a:solidFill>
            </a:rPr>
            <a:t>Основа текстов</a:t>
          </a:r>
          <a:endParaRPr lang="ru-RU" b="1" dirty="0">
            <a:solidFill>
              <a:srgbClr val="C00000"/>
            </a:solidFill>
          </a:endParaRPr>
        </a:p>
      </dgm:t>
    </dgm:pt>
    <dgm:pt modelId="{5BD5D60E-0116-4118-A85A-0D7BB53C7E5B}" type="parTrans" cxnId="{B6C4C471-1FF1-4D66-806D-A2E48D69D86C}">
      <dgm:prSet/>
      <dgm:spPr/>
      <dgm:t>
        <a:bodyPr/>
        <a:lstStyle/>
        <a:p>
          <a:endParaRPr lang="ru-RU"/>
        </a:p>
      </dgm:t>
    </dgm:pt>
    <dgm:pt modelId="{E8D783FA-7FFB-4EA6-869D-0E158941FD47}" type="sibTrans" cxnId="{B6C4C471-1FF1-4D66-806D-A2E48D69D86C}">
      <dgm:prSet/>
      <dgm:spPr/>
      <dgm:t>
        <a:bodyPr/>
        <a:lstStyle/>
        <a:p>
          <a:endParaRPr lang="ru-RU"/>
        </a:p>
      </dgm:t>
    </dgm:pt>
    <dgm:pt modelId="{197904A7-B440-49C8-9916-7D9D79FA9F7F}">
      <dgm:prSet phldrT="[Текст]"/>
      <dgm:spPr/>
      <dgm:t>
        <a:bodyPr/>
        <a:lstStyle/>
        <a:p>
          <a:r>
            <a:rPr lang="ru-RU" b="1" dirty="0" smtClean="0">
              <a:solidFill>
                <a:schemeClr val="tx1"/>
              </a:solidFill>
            </a:rPr>
            <a:t>Система религиозных представлений о мире (Бог-творец всего сущего)</a:t>
          </a:r>
          <a:endParaRPr lang="ru-RU" b="1" dirty="0">
            <a:solidFill>
              <a:schemeClr val="tx1"/>
            </a:solidFill>
          </a:endParaRPr>
        </a:p>
      </dgm:t>
    </dgm:pt>
    <dgm:pt modelId="{5AE2DF33-B013-49A8-BA31-CCFBF270AF52}" type="parTrans" cxnId="{415CFC16-B182-450F-82C9-0FDA14644BE6}">
      <dgm:prSet/>
      <dgm:spPr/>
      <dgm:t>
        <a:bodyPr/>
        <a:lstStyle/>
        <a:p>
          <a:endParaRPr lang="ru-RU"/>
        </a:p>
      </dgm:t>
    </dgm:pt>
    <dgm:pt modelId="{A7EB41A6-5DFB-4A53-AD48-E3C7B1AD3200}" type="sibTrans" cxnId="{415CFC16-B182-450F-82C9-0FDA14644BE6}">
      <dgm:prSet/>
      <dgm:spPr/>
      <dgm:t>
        <a:bodyPr/>
        <a:lstStyle/>
        <a:p>
          <a:endParaRPr lang="ru-RU"/>
        </a:p>
      </dgm:t>
    </dgm:pt>
    <dgm:pt modelId="{ED1D2C0F-7A82-45AF-A925-EEBA0252125C}" type="pres">
      <dgm:prSet presAssocID="{C57E180F-EA9F-4A48-A99F-B28B7ECEBB22}" presName="diagram" presStyleCnt="0">
        <dgm:presLayoutVars>
          <dgm:dir/>
          <dgm:resizeHandles val="exact"/>
        </dgm:presLayoutVars>
      </dgm:prSet>
      <dgm:spPr/>
    </dgm:pt>
    <dgm:pt modelId="{EEDF8C0C-F06F-4362-930F-BAD7466D3CE8}" type="pres">
      <dgm:prSet presAssocID="{66EDD07F-296F-458D-8EA3-FE8F80D164D4}" presName="node" presStyleLbl="node1" presStyleIdx="0" presStyleCnt="4" custLinFactNeighborX="-52296" custLinFactNeighborY="-815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B934766F-2851-4C4D-8D5A-E29707E09756}" type="pres">
      <dgm:prSet presAssocID="{7AB99CEE-373A-476B-9138-8C698A4A17FD}" presName="sibTrans" presStyleCnt="0"/>
      <dgm:spPr/>
    </dgm:pt>
    <dgm:pt modelId="{4C7727A0-CBDE-4813-8F51-001E4301A6E8}" type="pres">
      <dgm:prSet presAssocID="{2AC683A3-20EE-49C8-9B77-FD186E3DD5FE}" presName="node" presStyleLbl="node1" presStyleIdx="1" presStyleCnt="4" custScaleX="118362" custLinFactX="17180" custLinFactNeighborX="100000" custLinFactNeighborY="1497">
        <dgm:presLayoutVars>
          <dgm:bulletEnabled val="1"/>
        </dgm:presLayoutVars>
      </dgm:prSet>
      <dgm:spPr/>
    </dgm:pt>
    <dgm:pt modelId="{A384CF70-5AAF-45BB-BDDD-423CF2B752F5}" type="pres">
      <dgm:prSet presAssocID="{BCAB2B70-E902-4083-810A-4F778B85BD5A}" presName="sibTrans" presStyleCnt="0"/>
      <dgm:spPr/>
    </dgm:pt>
    <dgm:pt modelId="{5E440ECB-3EF1-4193-95C5-B6CF9172EEF8}" type="pres">
      <dgm:prSet presAssocID="{B67934D9-BE44-443C-83F6-C1376D325E06}" presName="node" presStyleLbl="node1" presStyleIdx="2" presStyleCnt="4" custLinFactX="-100000" custLinFactY="4715" custLinFactNeighborX="-130910" custLinFactNeighborY="100000">
        <dgm:presLayoutVars>
          <dgm:bulletEnabled val="1"/>
        </dgm:presLayoutVars>
      </dgm:prSet>
      <dgm:spPr/>
    </dgm:pt>
    <dgm:pt modelId="{3B144C81-6055-429B-B8FF-61261E024008}" type="pres">
      <dgm:prSet presAssocID="{E8D783FA-7FFB-4EA6-869D-0E158941FD47}" presName="sibTrans" presStyleCnt="0"/>
      <dgm:spPr/>
    </dgm:pt>
    <dgm:pt modelId="{B2A080C4-826A-417F-A651-6CAC0CDB9F9E}" type="pres">
      <dgm:prSet presAssocID="{197904A7-B440-49C8-9916-7D9D79FA9F7F}" presName="node" presStyleLbl="node1" presStyleIdx="3" presStyleCnt="4" custScaleX="189548" custLinFactNeighborX="28571" custLinFactNeighborY="2270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6710DF56-6BAE-4522-BF52-33E4040D2E4D}" type="presOf" srcId="{197904A7-B440-49C8-9916-7D9D79FA9F7F}" destId="{B2A080C4-826A-417F-A651-6CAC0CDB9F9E}" srcOrd="0" destOrd="0" presId="urn:microsoft.com/office/officeart/2005/8/layout/default"/>
    <dgm:cxn modelId="{415CFC16-B182-450F-82C9-0FDA14644BE6}" srcId="{C57E180F-EA9F-4A48-A99F-B28B7ECEBB22}" destId="{197904A7-B440-49C8-9916-7D9D79FA9F7F}" srcOrd="3" destOrd="0" parTransId="{5AE2DF33-B013-49A8-BA31-CCFBF270AF52}" sibTransId="{A7EB41A6-5DFB-4A53-AD48-E3C7B1AD3200}"/>
    <dgm:cxn modelId="{92A7CA75-04D3-477D-881B-7D5951A05499}" srcId="{C57E180F-EA9F-4A48-A99F-B28B7ECEBB22}" destId="{66EDD07F-296F-458D-8EA3-FE8F80D164D4}" srcOrd="0" destOrd="0" parTransId="{FC93EE0C-0486-4135-A37A-510384EA7E95}" sibTransId="{7AB99CEE-373A-476B-9138-8C698A4A17FD}"/>
    <dgm:cxn modelId="{8B6B71C2-0618-4541-97DC-D4CFD391770B}" type="presOf" srcId="{B67934D9-BE44-443C-83F6-C1376D325E06}" destId="{5E440ECB-3EF1-4193-95C5-B6CF9172EEF8}" srcOrd="0" destOrd="0" presId="urn:microsoft.com/office/officeart/2005/8/layout/default"/>
    <dgm:cxn modelId="{DF4FF931-D74A-4712-A62D-1C4248C8B8C6}" type="presOf" srcId="{66EDD07F-296F-458D-8EA3-FE8F80D164D4}" destId="{EEDF8C0C-F06F-4362-930F-BAD7466D3CE8}" srcOrd="0" destOrd="0" presId="urn:microsoft.com/office/officeart/2005/8/layout/default"/>
    <dgm:cxn modelId="{91C3C1F5-E94F-4118-A089-EFA0583D34F7}" type="presOf" srcId="{2AC683A3-20EE-49C8-9B77-FD186E3DD5FE}" destId="{4C7727A0-CBDE-4813-8F51-001E4301A6E8}" srcOrd="0" destOrd="0" presId="urn:microsoft.com/office/officeart/2005/8/layout/default"/>
    <dgm:cxn modelId="{29FAE7D9-C36E-446E-9FBD-D5933C45F682}" type="presOf" srcId="{C57E180F-EA9F-4A48-A99F-B28B7ECEBB22}" destId="{ED1D2C0F-7A82-45AF-A925-EEBA0252125C}" srcOrd="0" destOrd="0" presId="urn:microsoft.com/office/officeart/2005/8/layout/default"/>
    <dgm:cxn modelId="{177A0185-DCD4-441D-B5D9-46E0B45A1C91}" srcId="{C57E180F-EA9F-4A48-A99F-B28B7ECEBB22}" destId="{2AC683A3-20EE-49C8-9B77-FD186E3DD5FE}" srcOrd="1" destOrd="0" parTransId="{AA4649F2-60B2-4217-A694-82936CF73D90}" sibTransId="{BCAB2B70-E902-4083-810A-4F778B85BD5A}"/>
    <dgm:cxn modelId="{B6C4C471-1FF1-4D66-806D-A2E48D69D86C}" srcId="{C57E180F-EA9F-4A48-A99F-B28B7ECEBB22}" destId="{B67934D9-BE44-443C-83F6-C1376D325E06}" srcOrd="2" destOrd="0" parTransId="{5BD5D60E-0116-4118-A85A-0D7BB53C7E5B}" sibTransId="{E8D783FA-7FFB-4EA6-869D-0E158941FD47}"/>
    <dgm:cxn modelId="{AB985D4C-E611-4943-BE73-33E524CD27B2}" type="presParOf" srcId="{ED1D2C0F-7A82-45AF-A925-EEBA0252125C}" destId="{EEDF8C0C-F06F-4362-930F-BAD7466D3CE8}" srcOrd="0" destOrd="0" presId="urn:microsoft.com/office/officeart/2005/8/layout/default"/>
    <dgm:cxn modelId="{19DFAA3E-01EF-404C-BEC9-671D78CC89CA}" type="presParOf" srcId="{ED1D2C0F-7A82-45AF-A925-EEBA0252125C}" destId="{B934766F-2851-4C4D-8D5A-E29707E09756}" srcOrd="1" destOrd="0" presId="urn:microsoft.com/office/officeart/2005/8/layout/default"/>
    <dgm:cxn modelId="{6C71D2D3-1377-4495-9A3B-6A59BD257332}" type="presParOf" srcId="{ED1D2C0F-7A82-45AF-A925-EEBA0252125C}" destId="{4C7727A0-CBDE-4813-8F51-001E4301A6E8}" srcOrd="2" destOrd="0" presId="urn:microsoft.com/office/officeart/2005/8/layout/default"/>
    <dgm:cxn modelId="{D8D2236D-E3FF-41C5-A199-0C2739A2A528}" type="presParOf" srcId="{ED1D2C0F-7A82-45AF-A925-EEBA0252125C}" destId="{A384CF70-5AAF-45BB-BDDD-423CF2B752F5}" srcOrd="3" destOrd="0" presId="urn:microsoft.com/office/officeart/2005/8/layout/default"/>
    <dgm:cxn modelId="{27978C0F-ECBA-453B-A175-D03248B2726B}" type="presParOf" srcId="{ED1D2C0F-7A82-45AF-A925-EEBA0252125C}" destId="{5E440ECB-3EF1-4193-95C5-B6CF9172EEF8}" srcOrd="4" destOrd="0" presId="urn:microsoft.com/office/officeart/2005/8/layout/default"/>
    <dgm:cxn modelId="{7A9B8504-D0CB-420A-8507-28187FE56588}" type="presParOf" srcId="{ED1D2C0F-7A82-45AF-A925-EEBA0252125C}" destId="{3B144C81-6055-429B-B8FF-61261E024008}" srcOrd="5" destOrd="0" presId="urn:microsoft.com/office/officeart/2005/8/layout/default"/>
    <dgm:cxn modelId="{1A70383B-0F07-49A2-8200-F03B53546B48}" type="presParOf" srcId="{ED1D2C0F-7A82-45AF-A925-EEBA0252125C}" destId="{B2A080C4-826A-417F-A651-6CAC0CDB9F9E}" srcOrd="6" destOrd="0" presId="urn:microsoft.com/office/officeart/2005/8/layout/default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33F7E8CB-73BC-4213-B649-78C71D25303A}" type="doc">
      <dgm:prSet loTypeId="urn:microsoft.com/office/officeart/2005/8/layout/list1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BE039FC8-5716-478D-9F15-11EAB04A5AD6}">
      <dgm:prSet phldrT="[Текст]" custT="1"/>
      <dgm:spPr/>
      <dgm:t>
        <a:bodyPr/>
        <a:lstStyle/>
        <a:p>
          <a:r>
            <a:rPr lang="ru-RU" sz="4400" b="1" dirty="0" smtClean="0">
              <a:solidFill>
                <a:schemeClr val="tx1"/>
              </a:solidFill>
            </a:rPr>
            <a:t>Этикет миропорядка</a:t>
          </a:r>
          <a:endParaRPr lang="ru-RU" sz="4400" b="1" dirty="0">
            <a:solidFill>
              <a:schemeClr val="tx1"/>
            </a:solidFill>
          </a:endParaRPr>
        </a:p>
      </dgm:t>
    </dgm:pt>
    <dgm:pt modelId="{67DA058C-64BE-45E4-90EA-56AE09EC7358}" type="parTrans" cxnId="{14BDFC15-6C28-495B-A3FF-7D6489A02475}">
      <dgm:prSet/>
      <dgm:spPr/>
      <dgm:t>
        <a:bodyPr/>
        <a:lstStyle/>
        <a:p>
          <a:endParaRPr lang="ru-RU"/>
        </a:p>
      </dgm:t>
    </dgm:pt>
    <dgm:pt modelId="{9F9EA367-E36F-4617-8774-2B0DEEEBC837}" type="sibTrans" cxnId="{14BDFC15-6C28-495B-A3FF-7D6489A02475}">
      <dgm:prSet/>
      <dgm:spPr/>
      <dgm:t>
        <a:bodyPr/>
        <a:lstStyle/>
        <a:p>
          <a:endParaRPr lang="ru-RU"/>
        </a:p>
      </dgm:t>
    </dgm:pt>
    <dgm:pt modelId="{CC0BBAC7-163E-4730-8511-383A4D944B8F}">
      <dgm:prSet phldrT="[Текст]" custT="1"/>
      <dgm:spPr/>
      <dgm:t>
        <a:bodyPr/>
        <a:lstStyle/>
        <a:p>
          <a:r>
            <a:rPr lang="ru-RU" sz="4400" b="1" dirty="0" smtClean="0">
              <a:solidFill>
                <a:schemeClr val="tx1"/>
              </a:solidFill>
            </a:rPr>
            <a:t>Этикет поведения</a:t>
          </a:r>
          <a:endParaRPr lang="ru-RU" sz="4400" b="1" dirty="0">
            <a:solidFill>
              <a:schemeClr val="tx1"/>
            </a:solidFill>
          </a:endParaRPr>
        </a:p>
      </dgm:t>
    </dgm:pt>
    <dgm:pt modelId="{639C84FE-9235-452F-BA8E-48E1C189A18E}" type="parTrans" cxnId="{47291D5A-6B84-4A79-933F-C1BC2A232470}">
      <dgm:prSet/>
      <dgm:spPr/>
      <dgm:t>
        <a:bodyPr/>
        <a:lstStyle/>
        <a:p>
          <a:endParaRPr lang="ru-RU"/>
        </a:p>
      </dgm:t>
    </dgm:pt>
    <dgm:pt modelId="{91E17EB9-EDC9-42C2-8319-2880FA73D569}" type="sibTrans" cxnId="{47291D5A-6B84-4A79-933F-C1BC2A232470}">
      <dgm:prSet/>
      <dgm:spPr/>
      <dgm:t>
        <a:bodyPr/>
        <a:lstStyle/>
        <a:p>
          <a:endParaRPr lang="ru-RU"/>
        </a:p>
      </dgm:t>
    </dgm:pt>
    <dgm:pt modelId="{BD91015E-B744-430D-909A-B2263FE10688}">
      <dgm:prSet phldrT="[Текст]" custT="1"/>
      <dgm:spPr/>
      <dgm:t>
        <a:bodyPr/>
        <a:lstStyle/>
        <a:p>
          <a:r>
            <a:rPr lang="ru-RU" sz="4400" b="1" dirty="0" smtClean="0">
              <a:solidFill>
                <a:schemeClr val="tx1"/>
              </a:solidFill>
            </a:rPr>
            <a:t>Этикет словесности </a:t>
          </a:r>
          <a:endParaRPr lang="ru-RU" sz="4400" b="1" dirty="0">
            <a:solidFill>
              <a:schemeClr val="tx1"/>
            </a:solidFill>
          </a:endParaRPr>
        </a:p>
      </dgm:t>
    </dgm:pt>
    <dgm:pt modelId="{DD047696-F683-4D1B-87D0-AFFD93A32383}" type="parTrans" cxnId="{8772BDE9-3E21-40C5-9BF2-A5FB6BD954A6}">
      <dgm:prSet/>
      <dgm:spPr/>
      <dgm:t>
        <a:bodyPr/>
        <a:lstStyle/>
        <a:p>
          <a:endParaRPr lang="ru-RU"/>
        </a:p>
      </dgm:t>
    </dgm:pt>
    <dgm:pt modelId="{4CA4637D-0113-4CE2-BEB7-20D3AA73FCA6}" type="sibTrans" cxnId="{8772BDE9-3E21-40C5-9BF2-A5FB6BD954A6}">
      <dgm:prSet/>
      <dgm:spPr/>
      <dgm:t>
        <a:bodyPr/>
        <a:lstStyle/>
        <a:p>
          <a:endParaRPr lang="ru-RU"/>
        </a:p>
      </dgm:t>
    </dgm:pt>
    <dgm:pt modelId="{C28886F7-FE5A-4ECB-89D5-6EF3F57DEEE3}" type="pres">
      <dgm:prSet presAssocID="{33F7E8CB-73BC-4213-B649-78C71D25303A}" presName="linear" presStyleCnt="0">
        <dgm:presLayoutVars>
          <dgm:dir/>
          <dgm:animLvl val="lvl"/>
          <dgm:resizeHandles val="exact"/>
        </dgm:presLayoutVars>
      </dgm:prSet>
      <dgm:spPr/>
    </dgm:pt>
    <dgm:pt modelId="{F83F27D5-767E-4F33-B482-3DBFBD3796AB}" type="pres">
      <dgm:prSet presAssocID="{BE039FC8-5716-478D-9F15-11EAB04A5AD6}" presName="parentLin" presStyleCnt="0"/>
      <dgm:spPr/>
    </dgm:pt>
    <dgm:pt modelId="{DA774B0B-C848-4242-B196-0A06E3259CE3}" type="pres">
      <dgm:prSet presAssocID="{BE039FC8-5716-478D-9F15-11EAB04A5AD6}" presName="parentLeftMargin" presStyleLbl="node1" presStyleIdx="0" presStyleCnt="3"/>
      <dgm:spPr/>
    </dgm:pt>
    <dgm:pt modelId="{31984324-97FC-4253-8B8A-BF2D0DA445B9}" type="pres">
      <dgm:prSet presAssocID="{BE039FC8-5716-478D-9F15-11EAB04A5AD6}" presName="parentText" presStyleLbl="node1" presStyleIdx="0" presStyleCnt="3">
        <dgm:presLayoutVars>
          <dgm:chMax val="0"/>
          <dgm:bulletEnabled val="1"/>
        </dgm:presLayoutVars>
      </dgm:prSet>
      <dgm:spPr/>
    </dgm:pt>
    <dgm:pt modelId="{475C4953-9C3F-4683-AE81-2ED6187BA29E}" type="pres">
      <dgm:prSet presAssocID="{BE039FC8-5716-478D-9F15-11EAB04A5AD6}" presName="negativeSpace" presStyleCnt="0"/>
      <dgm:spPr/>
    </dgm:pt>
    <dgm:pt modelId="{7E894BA4-5AE7-4618-B2BC-28FF00A97FDF}" type="pres">
      <dgm:prSet presAssocID="{BE039FC8-5716-478D-9F15-11EAB04A5AD6}" presName="childText" presStyleLbl="conFgAcc1" presStyleIdx="0" presStyleCnt="3">
        <dgm:presLayoutVars>
          <dgm:bulletEnabled val="1"/>
        </dgm:presLayoutVars>
      </dgm:prSet>
      <dgm:spPr/>
    </dgm:pt>
    <dgm:pt modelId="{FBC7371F-027D-49B1-B233-97C3135AF1A2}" type="pres">
      <dgm:prSet presAssocID="{9F9EA367-E36F-4617-8774-2B0DEEEBC837}" presName="spaceBetweenRectangles" presStyleCnt="0"/>
      <dgm:spPr/>
    </dgm:pt>
    <dgm:pt modelId="{67B5B34E-B68B-4EA3-B972-045DEE9F12B6}" type="pres">
      <dgm:prSet presAssocID="{CC0BBAC7-163E-4730-8511-383A4D944B8F}" presName="parentLin" presStyleCnt="0"/>
      <dgm:spPr/>
    </dgm:pt>
    <dgm:pt modelId="{DA85B326-73DD-4AD9-88A4-6AA82E005E56}" type="pres">
      <dgm:prSet presAssocID="{CC0BBAC7-163E-4730-8511-383A4D944B8F}" presName="parentLeftMargin" presStyleLbl="node1" presStyleIdx="0" presStyleCnt="3"/>
      <dgm:spPr/>
    </dgm:pt>
    <dgm:pt modelId="{6D48F7CB-FE0F-4D4B-A9ED-431163E15136}" type="pres">
      <dgm:prSet presAssocID="{CC0BBAC7-163E-4730-8511-383A4D944B8F}" presName="parentText" presStyleLbl="node1" presStyleIdx="1" presStyleCnt="3">
        <dgm:presLayoutVars>
          <dgm:chMax val="0"/>
          <dgm:bulletEnabled val="1"/>
        </dgm:presLayoutVars>
      </dgm:prSet>
      <dgm:spPr/>
    </dgm:pt>
    <dgm:pt modelId="{3432E1AA-0F47-4712-A77C-69A96257FBA7}" type="pres">
      <dgm:prSet presAssocID="{CC0BBAC7-163E-4730-8511-383A4D944B8F}" presName="negativeSpace" presStyleCnt="0"/>
      <dgm:spPr/>
    </dgm:pt>
    <dgm:pt modelId="{64CA3D56-A662-4022-9D64-5132D9D269C2}" type="pres">
      <dgm:prSet presAssocID="{CC0BBAC7-163E-4730-8511-383A4D944B8F}" presName="childText" presStyleLbl="conFgAcc1" presStyleIdx="1" presStyleCnt="3">
        <dgm:presLayoutVars>
          <dgm:bulletEnabled val="1"/>
        </dgm:presLayoutVars>
      </dgm:prSet>
      <dgm:spPr/>
    </dgm:pt>
    <dgm:pt modelId="{35A05E25-F048-4999-A4FE-C85CA7BD48EF}" type="pres">
      <dgm:prSet presAssocID="{91E17EB9-EDC9-42C2-8319-2880FA73D569}" presName="spaceBetweenRectangles" presStyleCnt="0"/>
      <dgm:spPr/>
    </dgm:pt>
    <dgm:pt modelId="{0B24D93D-60D8-4B56-9A01-65C3CA7B1229}" type="pres">
      <dgm:prSet presAssocID="{BD91015E-B744-430D-909A-B2263FE10688}" presName="parentLin" presStyleCnt="0"/>
      <dgm:spPr/>
    </dgm:pt>
    <dgm:pt modelId="{91A63070-0141-42AD-B997-6ECB37D83F58}" type="pres">
      <dgm:prSet presAssocID="{BD91015E-B744-430D-909A-B2263FE10688}" presName="parentLeftMargin" presStyleLbl="node1" presStyleIdx="1" presStyleCnt="3"/>
      <dgm:spPr/>
    </dgm:pt>
    <dgm:pt modelId="{59C57D7A-108F-4A9C-A91D-5635EF30D49B}" type="pres">
      <dgm:prSet presAssocID="{BD91015E-B744-430D-909A-B2263FE10688}" presName="parentText" presStyleLbl="node1" presStyleIdx="2" presStyleCnt="3">
        <dgm:presLayoutVars>
          <dgm:chMax val="0"/>
          <dgm:bulletEnabled val="1"/>
        </dgm:presLayoutVars>
      </dgm:prSet>
      <dgm:spPr/>
    </dgm:pt>
    <dgm:pt modelId="{BC3E447A-2322-4F69-ACB7-122D45FD33BA}" type="pres">
      <dgm:prSet presAssocID="{BD91015E-B744-430D-909A-B2263FE10688}" presName="negativeSpace" presStyleCnt="0"/>
      <dgm:spPr/>
    </dgm:pt>
    <dgm:pt modelId="{9E593E46-9214-4DC4-9428-F9EEFB3AD055}" type="pres">
      <dgm:prSet presAssocID="{BD91015E-B744-430D-909A-B2263FE10688}" presName="childText" presStyleLbl="conFgAcc1" presStyleIdx="2" presStyleCnt="3">
        <dgm:presLayoutVars>
          <dgm:bulletEnabled val="1"/>
        </dgm:presLayoutVars>
      </dgm:prSet>
      <dgm:spPr/>
    </dgm:pt>
  </dgm:ptLst>
  <dgm:cxnLst>
    <dgm:cxn modelId="{56AB0943-4736-4DBA-A1EF-8ECB1A917DDB}" type="presOf" srcId="{BD91015E-B744-430D-909A-B2263FE10688}" destId="{59C57D7A-108F-4A9C-A91D-5635EF30D49B}" srcOrd="1" destOrd="0" presId="urn:microsoft.com/office/officeart/2005/8/layout/list1"/>
    <dgm:cxn modelId="{E5D78D0B-03C6-49E9-B30E-96EC52E4C883}" type="presOf" srcId="{CC0BBAC7-163E-4730-8511-383A4D944B8F}" destId="{DA85B326-73DD-4AD9-88A4-6AA82E005E56}" srcOrd="0" destOrd="0" presId="urn:microsoft.com/office/officeart/2005/8/layout/list1"/>
    <dgm:cxn modelId="{8772BDE9-3E21-40C5-9BF2-A5FB6BD954A6}" srcId="{33F7E8CB-73BC-4213-B649-78C71D25303A}" destId="{BD91015E-B744-430D-909A-B2263FE10688}" srcOrd="2" destOrd="0" parTransId="{DD047696-F683-4D1B-87D0-AFFD93A32383}" sibTransId="{4CA4637D-0113-4CE2-BEB7-20D3AA73FCA6}"/>
    <dgm:cxn modelId="{2B976AB2-7531-400C-8664-FCD2ADD54927}" type="presOf" srcId="{BD91015E-B744-430D-909A-B2263FE10688}" destId="{91A63070-0141-42AD-B997-6ECB37D83F58}" srcOrd="0" destOrd="0" presId="urn:microsoft.com/office/officeart/2005/8/layout/list1"/>
    <dgm:cxn modelId="{5D95CB8A-8068-4D52-A8CC-88164D516BAA}" type="presOf" srcId="{CC0BBAC7-163E-4730-8511-383A4D944B8F}" destId="{6D48F7CB-FE0F-4D4B-A9ED-431163E15136}" srcOrd="1" destOrd="0" presId="urn:microsoft.com/office/officeart/2005/8/layout/list1"/>
    <dgm:cxn modelId="{47291D5A-6B84-4A79-933F-C1BC2A232470}" srcId="{33F7E8CB-73BC-4213-B649-78C71D25303A}" destId="{CC0BBAC7-163E-4730-8511-383A4D944B8F}" srcOrd="1" destOrd="0" parTransId="{639C84FE-9235-452F-BA8E-48E1C189A18E}" sibTransId="{91E17EB9-EDC9-42C2-8319-2880FA73D569}"/>
    <dgm:cxn modelId="{D04176C2-8D10-4CAD-8332-D0AF6B8890C5}" type="presOf" srcId="{BE039FC8-5716-478D-9F15-11EAB04A5AD6}" destId="{31984324-97FC-4253-8B8A-BF2D0DA445B9}" srcOrd="1" destOrd="0" presId="urn:microsoft.com/office/officeart/2005/8/layout/list1"/>
    <dgm:cxn modelId="{14BDFC15-6C28-495B-A3FF-7D6489A02475}" srcId="{33F7E8CB-73BC-4213-B649-78C71D25303A}" destId="{BE039FC8-5716-478D-9F15-11EAB04A5AD6}" srcOrd="0" destOrd="0" parTransId="{67DA058C-64BE-45E4-90EA-56AE09EC7358}" sibTransId="{9F9EA367-E36F-4617-8774-2B0DEEEBC837}"/>
    <dgm:cxn modelId="{DDAB9A58-E53B-401E-967A-8BE2D74A1B71}" type="presOf" srcId="{BE039FC8-5716-478D-9F15-11EAB04A5AD6}" destId="{DA774B0B-C848-4242-B196-0A06E3259CE3}" srcOrd="0" destOrd="0" presId="urn:microsoft.com/office/officeart/2005/8/layout/list1"/>
    <dgm:cxn modelId="{DD56AF0A-BF6D-4BD2-B894-5DBE2B7F206A}" type="presOf" srcId="{33F7E8CB-73BC-4213-B649-78C71D25303A}" destId="{C28886F7-FE5A-4ECB-89D5-6EF3F57DEEE3}" srcOrd="0" destOrd="0" presId="urn:microsoft.com/office/officeart/2005/8/layout/list1"/>
    <dgm:cxn modelId="{620B9EE0-1F3A-4498-BB03-B4F323E9283D}" type="presParOf" srcId="{C28886F7-FE5A-4ECB-89D5-6EF3F57DEEE3}" destId="{F83F27D5-767E-4F33-B482-3DBFBD3796AB}" srcOrd="0" destOrd="0" presId="urn:microsoft.com/office/officeart/2005/8/layout/list1"/>
    <dgm:cxn modelId="{6EC354D7-7981-4643-A95E-66DBA68C2256}" type="presParOf" srcId="{F83F27D5-767E-4F33-B482-3DBFBD3796AB}" destId="{DA774B0B-C848-4242-B196-0A06E3259CE3}" srcOrd="0" destOrd="0" presId="urn:microsoft.com/office/officeart/2005/8/layout/list1"/>
    <dgm:cxn modelId="{4515671B-FA99-4343-B765-9510BDC128AD}" type="presParOf" srcId="{F83F27D5-767E-4F33-B482-3DBFBD3796AB}" destId="{31984324-97FC-4253-8B8A-BF2D0DA445B9}" srcOrd="1" destOrd="0" presId="urn:microsoft.com/office/officeart/2005/8/layout/list1"/>
    <dgm:cxn modelId="{E0AC9E20-26CA-41C3-9C2E-C2911A83F31B}" type="presParOf" srcId="{C28886F7-FE5A-4ECB-89D5-6EF3F57DEEE3}" destId="{475C4953-9C3F-4683-AE81-2ED6187BA29E}" srcOrd="1" destOrd="0" presId="urn:microsoft.com/office/officeart/2005/8/layout/list1"/>
    <dgm:cxn modelId="{010A40B1-379E-4586-8E29-15505AACC9CC}" type="presParOf" srcId="{C28886F7-FE5A-4ECB-89D5-6EF3F57DEEE3}" destId="{7E894BA4-5AE7-4618-B2BC-28FF00A97FDF}" srcOrd="2" destOrd="0" presId="urn:microsoft.com/office/officeart/2005/8/layout/list1"/>
    <dgm:cxn modelId="{E735FB11-7C5C-4E7F-ACC8-F75012ED7433}" type="presParOf" srcId="{C28886F7-FE5A-4ECB-89D5-6EF3F57DEEE3}" destId="{FBC7371F-027D-49B1-B233-97C3135AF1A2}" srcOrd="3" destOrd="0" presId="urn:microsoft.com/office/officeart/2005/8/layout/list1"/>
    <dgm:cxn modelId="{1C5D5B5C-B6B4-4953-957C-4AEE91C69001}" type="presParOf" srcId="{C28886F7-FE5A-4ECB-89D5-6EF3F57DEEE3}" destId="{67B5B34E-B68B-4EA3-B972-045DEE9F12B6}" srcOrd="4" destOrd="0" presId="urn:microsoft.com/office/officeart/2005/8/layout/list1"/>
    <dgm:cxn modelId="{D8F04BC7-AAF8-41DF-8A2C-36BEBE22D1EF}" type="presParOf" srcId="{67B5B34E-B68B-4EA3-B972-045DEE9F12B6}" destId="{DA85B326-73DD-4AD9-88A4-6AA82E005E56}" srcOrd="0" destOrd="0" presId="urn:microsoft.com/office/officeart/2005/8/layout/list1"/>
    <dgm:cxn modelId="{DB7CBE82-9FB0-4744-9401-498991306322}" type="presParOf" srcId="{67B5B34E-B68B-4EA3-B972-045DEE9F12B6}" destId="{6D48F7CB-FE0F-4D4B-A9ED-431163E15136}" srcOrd="1" destOrd="0" presId="urn:microsoft.com/office/officeart/2005/8/layout/list1"/>
    <dgm:cxn modelId="{CF0585D9-314C-46B1-8886-9604B2C02F3F}" type="presParOf" srcId="{C28886F7-FE5A-4ECB-89D5-6EF3F57DEEE3}" destId="{3432E1AA-0F47-4712-A77C-69A96257FBA7}" srcOrd="5" destOrd="0" presId="urn:microsoft.com/office/officeart/2005/8/layout/list1"/>
    <dgm:cxn modelId="{25F9786C-3466-4ED1-BAEB-C7A957C4A697}" type="presParOf" srcId="{C28886F7-FE5A-4ECB-89D5-6EF3F57DEEE3}" destId="{64CA3D56-A662-4022-9D64-5132D9D269C2}" srcOrd="6" destOrd="0" presId="urn:microsoft.com/office/officeart/2005/8/layout/list1"/>
    <dgm:cxn modelId="{FF8B45A1-CC89-4A36-817F-5604F9348BC9}" type="presParOf" srcId="{C28886F7-FE5A-4ECB-89D5-6EF3F57DEEE3}" destId="{35A05E25-F048-4999-A4FE-C85CA7BD48EF}" srcOrd="7" destOrd="0" presId="urn:microsoft.com/office/officeart/2005/8/layout/list1"/>
    <dgm:cxn modelId="{C5BB44C4-0388-4A23-BA3F-91B8BE474B53}" type="presParOf" srcId="{C28886F7-FE5A-4ECB-89D5-6EF3F57DEEE3}" destId="{0B24D93D-60D8-4B56-9A01-65C3CA7B1229}" srcOrd="8" destOrd="0" presId="urn:microsoft.com/office/officeart/2005/8/layout/list1"/>
    <dgm:cxn modelId="{10C96E40-F32E-4509-AABB-697C06029CF1}" type="presParOf" srcId="{0B24D93D-60D8-4B56-9A01-65C3CA7B1229}" destId="{91A63070-0141-42AD-B997-6ECB37D83F58}" srcOrd="0" destOrd="0" presId="urn:microsoft.com/office/officeart/2005/8/layout/list1"/>
    <dgm:cxn modelId="{68CC6452-7C55-4BF9-AC39-E089AD2E94FC}" type="presParOf" srcId="{0B24D93D-60D8-4B56-9A01-65C3CA7B1229}" destId="{59C57D7A-108F-4A9C-A91D-5635EF30D49B}" srcOrd="1" destOrd="0" presId="urn:microsoft.com/office/officeart/2005/8/layout/list1"/>
    <dgm:cxn modelId="{269E8493-9F77-44E8-8901-362C67CDF852}" type="presParOf" srcId="{C28886F7-FE5A-4ECB-89D5-6EF3F57DEEE3}" destId="{BC3E447A-2322-4F69-ACB7-122D45FD33BA}" srcOrd="9" destOrd="0" presId="urn:microsoft.com/office/officeart/2005/8/layout/list1"/>
    <dgm:cxn modelId="{B113FB3D-AEF2-4A2D-AF8B-83DE740088D8}" type="presParOf" srcId="{C28886F7-FE5A-4ECB-89D5-6EF3F57DEEE3}" destId="{9E593E46-9214-4DC4-9428-F9EEFB3AD055}" srcOrd="10" destOrd="0" presId="urn:microsoft.com/office/officeart/2005/8/layout/list1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EEDF8C0C-F06F-4362-930F-BAD7466D3CE8}">
      <dsp:nvSpPr>
        <dsp:cNvPr id="0" name=""/>
        <dsp:cNvSpPr/>
      </dsp:nvSpPr>
      <dsp:spPr>
        <a:xfrm>
          <a:off x="0" y="0"/>
          <a:ext cx="3342005" cy="2005203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1920" tIns="121920" rIns="121920" bIns="121920" numCol="1" spcCol="1270" anchor="ctr" anchorCtr="0">
          <a:noAutofit/>
        </a:bodyPr>
        <a:lstStyle/>
        <a:p>
          <a:pPr lvl="0" algn="ctr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3200" b="1" kern="1200" dirty="0" smtClean="0">
              <a:solidFill>
                <a:schemeClr val="tx1"/>
              </a:solidFill>
            </a:rPr>
            <a:t>Принятие христианства, пришедшего из Византии</a:t>
          </a:r>
          <a:endParaRPr lang="ru-RU" sz="3200" b="1" kern="1200" dirty="0">
            <a:solidFill>
              <a:schemeClr val="tx1"/>
            </a:solidFill>
          </a:endParaRPr>
        </a:p>
      </dsp:txBody>
      <dsp:txXfrm>
        <a:off x="0" y="0"/>
        <a:ext cx="3342005" cy="2005203"/>
      </dsp:txXfrm>
    </dsp:sp>
    <dsp:sp modelId="{4C7727A0-CBDE-4813-8F51-001E4301A6E8}">
      <dsp:nvSpPr>
        <dsp:cNvPr id="0" name=""/>
        <dsp:cNvSpPr/>
      </dsp:nvSpPr>
      <dsp:spPr>
        <a:xfrm>
          <a:off x="7119461" y="33383"/>
          <a:ext cx="3955664" cy="2005203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06680" tIns="106680" rIns="106680" bIns="106680" numCol="1" spcCol="1270" anchor="ctr" anchorCtr="0">
          <a:noAutofit/>
        </a:bodyPr>
        <a:lstStyle/>
        <a:p>
          <a:pPr lvl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800" b="1" kern="1200" dirty="0" smtClean="0">
              <a:solidFill>
                <a:schemeClr val="tx1"/>
              </a:solidFill>
            </a:rPr>
            <a:t>Появление книг – церковно-служебных, повествовательно-исторических </a:t>
          </a:r>
          <a:endParaRPr lang="ru-RU" sz="2800" b="1" kern="1200" dirty="0">
            <a:solidFill>
              <a:schemeClr val="tx1"/>
            </a:solidFill>
          </a:endParaRPr>
        </a:p>
      </dsp:txBody>
      <dsp:txXfrm>
        <a:off x="7119461" y="33383"/>
        <a:ext cx="3955664" cy="2005203"/>
      </dsp:txXfrm>
    </dsp:sp>
    <dsp:sp modelId="{5E440ECB-3EF1-4193-95C5-B6CF9172EEF8}">
      <dsp:nvSpPr>
        <dsp:cNvPr id="0" name=""/>
        <dsp:cNvSpPr/>
      </dsp:nvSpPr>
      <dsp:spPr>
        <a:xfrm>
          <a:off x="0" y="2346134"/>
          <a:ext cx="3342005" cy="2005203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52400" tIns="152400" rIns="152400" bIns="152400" numCol="1" spcCol="1270" anchor="ctr" anchorCtr="0">
          <a:noAutofit/>
        </a:bodyPr>
        <a:lstStyle/>
        <a:p>
          <a:pPr lvl="0" algn="ctr" defTabSz="1778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4000" b="1" kern="1200" dirty="0" smtClean="0">
              <a:solidFill>
                <a:srgbClr val="C00000"/>
              </a:solidFill>
            </a:rPr>
            <a:t>Основа текстов</a:t>
          </a:r>
          <a:endParaRPr lang="ru-RU" sz="4000" b="1" kern="1200" dirty="0">
            <a:solidFill>
              <a:srgbClr val="C00000"/>
            </a:solidFill>
          </a:endParaRPr>
        </a:p>
      </dsp:txBody>
      <dsp:txXfrm>
        <a:off x="0" y="2346134"/>
        <a:ext cx="3342005" cy="2005203"/>
      </dsp:txXfrm>
    </dsp:sp>
    <dsp:sp modelId="{B2A080C4-826A-417F-A651-6CAC0CDB9F9E}">
      <dsp:nvSpPr>
        <dsp:cNvPr id="0" name=""/>
        <dsp:cNvSpPr/>
      </dsp:nvSpPr>
      <dsp:spPr>
        <a:xfrm>
          <a:off x="4740420" y="2346134"/>
          <a:ext cx="6334705" cy="2005203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52400" tIns="152400" rIns="152400" bIns="152400" numCol="1" spcCol="1270" anchor="ctr" anchorCtr="0">
          <a:noAutofit/>
        </a:bodyPr>
        <a:lstStyle/>
        <a:p>
          <a:pPr lvl="0" algn="ctr" defTabSz="1778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4000" b="1" kern="1200" dirty="0" smtClean="0">
              <a:solidFill>
                <a:schemeClr val="tx1"/>
              </a:solidFill>
            </a:rPr>
            <a:t>Система религиозных представлений о мире (Бог-творец всего сущего)</a:t>
          </a:r>
          <a:endParaRPr lang="ru-RU" sz="4000" b="1" kern="1200" dirty="0">
            <a:solidFill>
              <a:schemeClr val="tx1"/>
            </a:solidFill>
          </a:endParaRPr>
        </a:p>
      </dsp:txBody>
      <dsp:txXfrm>
        <a:off x="4740420" y="2346134"/>
        <a:ext cx="6334705" cy="2005203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7E894BA4-5AE7-4618-B2BC-28FF00A97FDF}">
      <dsp:nvSpPr>
        <dsp:cNvPr id="0" name=""/>
        <dsp:cNvSpPr/>
      </dsp:nvSpPr>
      <dsp:spPr>
        <a:xfrm>
          <a:off x="0" y="506528"/>
          <a:ext cx="10515600" cy="83160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31984324-97FC-4253-8B8A-BF2D0DA445B9}">
      <dsp:nvSpPr>
        <dsp:cNvPr id="0" name=""/>
        <dsp:cNvSpPr/>
      </dsp:nvSpPr>
      <dsp:spPr>
        <a:xfrm>
          <a:off x="525780" y="19448"/>
          <a:ext cx="7360920" cy="974160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78225" tIns="0" rIns="278225" bIns="0" numCol="1" spcCol="1270" anchor="ctr" anchorCtr="0">
          <a:noAutofit/>
        </a:bodyPr>
        <a:lstStyle/>
        <a:p>
          <a:pPr lvl="0" algn="l" defTabSz="1955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4400" b="1" kern="1200" dirty="0" smtClean="0">
              <a:solidFill>
                <a:schemeClr val="tx1"/>
              </a:solidFill>
            </a:rPr>
            <a:t>Этикет миропорядка</a:t>
          </a:r>
          <a:endParaRPr lang="ru-RU" sz="4400" b="1" kern="1200" dirty="0">
            <a:solidFill>
              <a:schemeClr val="tx1"/>
            </a:solidFill>
          </a:endParaRPr>
        </a:p>
      </dsp:txBody>
      <dsp:txXfrm>
        <a:off x="573335" y="67003"/>
        <a:ext cx="7265810" cy="879050"/>
      </dsp:txXfrm>
    </dsp:sp>
    <dsp:sp modelId="{64CA3D56-A662-4022-9D64-5132D9D269C2}">
      <dsp:nvSpPr>
        <dsp:cNvPr id="0" name=""/>
        <dsp:cNvSpPr/>
      </dsp:nvSpPr>
      <dsp:spPr>
        <a:xfrm>
          <a:off x="0" y="2003409"/>
          <a:ext cx="10515600" cy="83160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6D48F7CB-FE0F-4D4B-A9ED-431163E15136}">
      <dsp:nvSpPr>
        <dsp:cNvPr id="0" name=""/>
        <dsp:cNvSpPr/>
      </dsp:nvSpPr>
      <dsp:spPr>
        <a:xfrm>
          <a:off x="525780" y="1516329"/>
          <a:ext cx="7360920" cy="974160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78225" tIns="0" rIns="278225" bIns="0" numCol="1" spcCol="1270" anchor="ctr" anchorCtr="0">
          <a:noAutofit/>
        </a:bodyPr>
        <a:lstStyle/>
        <a:p>
          <a:pPr lvl="0" algn="l" defTabSz="1955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4400" b="1" kern="1200" dirty="0" smtClean="0">
              <a:solidFill>
                <a:schemeClr val="tx1"/>
              </a:solidFill>
            </a:rPr>
            <a:t>Этикет поведения</a:t>
          </a:r>
          <a:endParaRPr lang="ru-RU" sz="4400" b="1" kern="1200" dirty="0">
            <a:solidFill>
              <a:schemeClr val="tx1"/>
            </a:solidFill>
          </a:endParaRPr>
        </a:p>
      </dsp:txBody>
      <dsp:txXfrm>
        <a:off x="573335" y="1563884"/>
        <a:ext cx="7265810" cy="879050"/>
      </dsp:txXfrm>
    </dsp:sp>
    <dsp:sp modelId="{9E593E46-9214-4DC4-9428-F9EEFB3AD055}">
      <dsp:nvSpPr>
        <dsp:cNvPr id="0" name=""/>
        <dsp:cNvSpPr/>
      </dsp:nvSpPr>
      <dsp:spPr>
        <a:xfrm>
          <a:off x="0" y="3500289"/>
          <a:ext cx="10515600" cy="83160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59C57D7A-108F-4A9C-A91D-5635EF30D49B}">
      <dsp:nvSpPr>
        <dsp:cNvPr id="0" name=""/>
        <dsp:cNvSpPr/>
      </dsp:nvSpPr>
      <dsp:spPr>
        <a:xfrm>
          <a:off x="525780" y="3013209"/>
          <a:ext cx="7360920" cy="974160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78225" tIns="0" rIns="278225" bIns="0" numCol="1" spcCol="1270" anchor="ctr" anchorCtr="0">
          <a:noAutofit/>
        </a:bodyPr>
        <a:lstStyle/>
        <a:p>
          <a:pPr lvl="0" algn="l" defTabSz="1955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4400" b="1" kern="1200" dirty="0" smtClean="0">
              <a:solidFill>
                <a:schemeClr val="tx1"/>
              </a:solidFill>
            </a:rPr>
            <a:t>Этикет словесности </a:t>
          </a:r>
          <a:endParaRPr lang="ru-RU" sz="4400" b="1" kern="1200" dirty="0">
            <a:solidFill>
              <a:schemeClr val="tx1"/>
            </a:solidFill>
          </a:endParaRPr>
        </a:p>
      </dsp:txBody>
      <dsp:txXfrm>
        <a:off x="573335" y="3060764"/>
        <a:ext cx="7265810" cy="879050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default">
  <dgm:title val=""/>
  <dgm:desc val=""/>
  <dgm:catLst>
    <dgm:cat type="list" pri="4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6" srcId="0" destId="1" srcOrd="0" destOrd="0"/>
        <dgm:cxn modelId="7" srcId="0" destId="2" srcOrd="1" destOrd="0"/>
        <dgm:cxn modelId="8" srcId="0" destId="3" srcOrd="2" destOrd="0"/>
        <dgm:cxn modelId="9" srcId="0" destId="4" srcOrd="3" destOrd="0"/>
        <dgm:cxn modelId="10" srcId="0" destId="5" srcOrd="4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  <dgm:pt modelId="5"/>
        <dgm:pt modelId="6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  <dgm:cxn modelId="12" srcId="0" destId="6" srcOrd="5" destOrd="0"/>
      </dgm:cxnLst>
      <dgm:bg/>
      <dgm:whole/>
    </dgm:dataModel>
  </dgm:clrData>
  <dgm:layoutNode name="diagram">
    <dgm:varLst>
      <dgm:dir/>
      <dgm:resizeHandles val="exact"/>
    </dgm:varLst>
    <dgm:choose name="Name0">
      <dgm:if name="Name1" func="var" arg="dir" op="equ" val="norm">
        <dgm:alg type="snake">
          <dgm:param type="grDir" val="tL"/>
          <dgm:param type="flowDir" val="row"/>
          <dgm:param type="contDir" val="sameDir"/>
          <dgm:param type="off" val="ctr"/>
        </dgm:alg>
      </dgm:if>
      <dgm:else name="Name2">
        <dgm:alg type="snake">
          <dgm:param type="grDir" val="tR"/>
          <dgm:param type="flowDir" val="row"/>
          <dgm:param type="contDir" val="sameDir"/>
          <dgm:param type="off" val="ct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node" refType="w"/>
      <dgm:constr type="h" for="ch" forName="node" refType="w" refFor="ch" refForName="node" fact="0.6"/>
      <dgm:constr type="w" for="ch" forName="sibTrans" refType="w" refFor="ch" refForName="node" fact="0.1"/>
      <dgm:constr type="sp" refType="w" refFor="ch" refForName="sibTrans"/>
      <dgm:constr type="primFontSz" for="ch" forName="node" op="equ" val="65"/>
    </dgm:constrLst>
    <dgm:ruleLst/>
    <dgm:forEach name="Name3" axis="ch" ptType="node">
      <dgm:layoutNode name="node">
        <dgm:varLst>
          <dgm:bulletEnabled val="1"/>
        </dgm:varLst>
        <dgm:alg type="tx"/>
        <dgm:shape xmlns:r="http://schemas.openxmlformats.org/officeDocument/2006/relationships" type="rect" r:blip="">
          <dgm:adjLst/>
        </dgm:shape>
        <dgm:presOf axis="desOrSelf" ptType="node"/>
        <dgm:constrLst>
          <dgm:constr type="lMarg" refType="primFontSz" fact="0.3"/>
          <dgm:constr type="rMarg" refType="primFontSz" fact="0.3"/>
          <dgm:constr type="tMarg" refType="primFontSz" fact="0.3"/>
          <dgm:constr type="bMarg" refType="primFontSz" fact="0.3"/>
        </dgm:constrLst>
        <dgm:ruleLst>
          <dgm:rule type="primFontSz" val="5" fact="NaN" max="NaN"/>
        </dgm:ruleLst>
      </dgm:layoutNode>
      <dgm:forEach name="Name4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list1">
  <dgm:title val=""/>
  <dgm:desc val=""/>
  <dgm:catLst>
    <dgm:cat type="list" pri="4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4" srcId="0" destId="1" srcOrd="0" destOrd="0"/>
        <dgm:cxn modelId="5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dir/>
      <dgm:animLvl val="lvl"/>
      <dgm:resizeHandles val="exact"/>
    </dgm:varLst>
    <dgm:choose name="Name0">
      <dgm:if name="Name1" func="var" arg="dir" op="equ" val="norm">
        <dgm:alg type="lin">
          <dgm:param type="linDir" val="fromT"/>
          <dgm:param type="vertAlign" val="mid"/>
          <dgm:param type="horzAlign" val="l"/>
          <dgm:param type="nodeHorzAlign" val="l"/>
        </dgm:alg>
      </dgm:if>
      <dgm:else name="Name2">
        <dgm:alg type="lin">
          <dgm:param type="linDir" val="fromT"/>
          <dgm:param type="vertAlign" val="mid"/>
          <dgm:param type="horzAlign" val="r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parentLin" refType="w"/>
      <dgm:constr type="h" for="ch" forName="parentLin" val="INF"/>
      <dgm:constr type="w" for="des" forName="parentLeftMargin" refType="w" fact="0.05"/>
      <dgm:constr type="w" for="des" forName="parentText" refType="w" fact="0.7"/>
      <dgm:constr type="h" for="des" forName="parentText" refType="primFontSz" refFor="des" refForName="parentText" fact="0.82"/>
      <dgm:constr type="h" for="ch" forName="negativeSpace" refType="primFontSz" refFor="des" refForName="parentText" fact="-0.41"/>
      <dgm:constr type="h" for="ch" forName="negativeSpace" refType="h" refFor="des" refForName="parentText" op="lte" fact="-0.82"/>
      <dgm:constr type="h" for="ch" forName="negativeSpace" refType="h" refFor="des" refForName="parentText" op="gte" fact="-0.82"/>
      <dgm:constr type="w" for="ch" forName="childText" refType="w"/>
      <dgm:constr type="h" for="ch" forName="childText" refType="primFontSz" refFor="des" refForName="parentText" fact="0.7"/>
      <dgm:constr type="primFontSz" for="des" forName="parentText" val="65"/>
      <dgm:constr type="primFontSz" for="ch" forName="childText" refType="primFontSz" refFor="des" refForName="parentText"/>
      <dgm:constr type="tMarg" for="ch" forName="childText" refType="primFontSz" refFor="des" refForName="parentText" fact="1.64"/>
      <dgm:constr type="tMarg" for="ch" forName="childText" refType="h" refFor="des" refForName="parentText" op="lte" fact="3.28"/>
      <dgm:constr type="tMarg" for="ch" forName="childText" refType="h" refFor="des" refForName="parentText" op="gte" fact="3.28"/>
      <dgm:constr type="lMarg" for="ch" forName="childText" refType="w" fact="0.22"/>
      <dgm:constr type="rMarg" for="ch" forName="childText" refType="lMarg" refFor="ch" refForName="childText"/>
      <dgm:constr type="lMarg" for="des" forName="parentText" refType="w" fact="0.075"/>
      <dgm:constr type="rMarg" for="des" forName="parentText" refType="lMarg" refFor="des" refForName="parentText"/>
      <dgm:constr type="h" for="ch" forName="spaceBetweenRectangles" refType="primFontSz" refFor="des" refForName="parentText" fact="0.15"/>
    </dgm:constrLst>
    <dgm:ruleLst>
      <dgm:rule type="primFontSz" for="des" forName="parentText" val="5" fact="NaN" max="NaN"/>
    </dgm:ruleLst>
    <dgm:forEach name="Name3" axis="ch" ptType="node">
      <dgm:layoutNode name="parentLin">
        <dgm:choose name="Name4">
          <dgm:if name="Name5" func="var" arg="dir" op="equ" val="norm">
            <dgm:alg type="lin">
              <dgm:param type="linDir" val="fromL"/>
              <dgm:param type="horzAlign" val="l"/>
              <dgm:param type="nodeHorzAlign" val="l"/>
            </dgm:alg>
          </dgm:if>
          <dgm:else name="Name6">
            <dgm:alg type="lin">
              <dgm:param type="linDir" val="fromR"/>
              <dgm:param type="horzAlign" val="r"/>
              <dgm:param type="nodeHorzAlign" val="r"/>
            </dgm:alg>
          </dgm:else>
        </dgm:choose>
        <dgm:shape xmlns:r="http://schemas.openxmlformats.org/officeDocument/2006/relationships" r:blip="">
          <dgm:adjLst/>
        </dgm:shape>
        <dgm:presOf/>
        <dgm:constrLst/>
        <dgm:ruleLst/>
        <dgm:layoutNode name="parentLeftMargin">
          <dgm:alg type="sp"/>
          <dgm:shape xmlns:r="http://schemas.openxmlformats.org/officeDocument/2006/relationships" type="rect" r:blip="" hideGeom="1">
            <dgm:adjLst/>
          </dgm:shape>
          <dgm:presOf axis="self"/>
          <dgm:constrLst>
            <dgm:constr type="h"/>
          </dgm:constrLst>
          <dgm:ruleLst/>
        </dgm:layoutNode>
        <dgm:layoutNode name="parentText" styleLbl="node1">
          <dgm:varLst>
            <dgm:chMax val="0"/>
            <dgm:bulletEnabled val="1"/>
          </dgm:varLst>
          <dgm:choose name="Name7">
            <dgm:if name="Name8" func="var" arg="dir" op="equ" val="norm">
              <dgm:alg type="tx">
                <dgm:param type="parTxLTRAlign" val="l"/>
                <dgm:param type="parTxRTLAlign" val="l"/>
              </dgm:alg>
            </dgm:if>
            <dgm:else name="Name9">
              <dgm:alg type="tx">
                <dgm:param type="parTxLTRAlign" val="r"/>
                <dgm:param type="parTxRTLAlign" val="r"/>
              </dgm:alg>
            </dgm:else>
          </dgm:choose>
          <dgm:shape xmlns:r="http://schemas.openxmlformats.org/officeDocument/2006/relationships" type="roundRect" r:blip="">
            <dgm:adjLst/>
          </dgm:shape>
          <dgm:presOf axis="self" ptType="node"/>
          <dgm:constrLst>
            <dgm:constr type="tMarg"/>
            <dgm:constr type="bMarg"/>
          </dgm:constrLst>
          <dgm:ruleLst/>
        </dgm:layoutNode>
      </dgm:layoutNode>
      <dgm:layoutNode name="negative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childText" styleLbl="conFgAcc1">
        <dgm:varLst>
          <dgm:bulletEnabled val="1"/>
        </dgm:varLst>
        <dgm:alg type="tx">
          <dgm:param type="stBulletLvl" val="1"/>
        </dgm:alg>
        <dgm:shape xmlns:r="http://schemas.openxmlformats.org/officeDocument/2006/relationships" type="rect" r:blip="" zOrderOff="-2">
          <dgm:adjLst/>
        </dgm:shape>
        <dgm:presOf axis="des" ptType="node"/>
        <dgm:constrLst>
          <dgm:constr type="secFontSz" refType="primFontSz"/>
        </dgm:constrLst>
        <dgm:ruleLst>
          <dgm:rule type="h" val="INF" fact="NaN" max="NaN"/>
        </dgm:ruleLst>
      </dgm:layoutNode>
      <dgm:forEach name="Name10" axis="followSib" ptType="sibTrans" cnt="1">
        <dgm:layoutNode name="spaceBetweenRectangle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EA680F6-F68C-4BDD-9DB3-F9EC3B604C08}" type="datetimeFigureOut">
              <a:rPr lang="ru-RU" smtClean="0"/>
              <a:t>19.08.2020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6B0F3D-8B31-4F9F-89E1-B5452CE1639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93944271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EA680F6-F68C-4BDD-9DB3-F9EC3B604C08}" type="datetimeFigureOut">
              <a:rPr lang="ru-RU" smtClean="0"/>
              <a:t>19.08.2020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6B0F3D-8B31-4F9F-89E1-B5452CE1639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41543911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EA680F6-F68C-4BDD-9DB3-F9EC3B604C08}" type="datetimeFigureOut">
              <a:rPr lang="ru-RU" smtClean="0"/>
              <a:t>19.08.2020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6B0F3D-8B31-4F9F-89E1-B5452CE1639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37467668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EA680F6-F68C-4BDD-9DB3-F9EC3B604C08}" type="datetimeFigureOut">
              <a:rPr lang="ru-RU" smtClean="0"/>
              <a:t>19.08.2020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6B0F3D-8B31-4F9F-89E1-B5452CE1639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66269186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EA680F6-F68C-4BDD-9DB3-F9EC3B604C08}" type="datetimeFigureOut">
              <a:rPr lang="ru-RU" smtClean="0"/>
              <a:t>19.08.2020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6B0F3D-8B31-4F9F-89E1-B5452CE1639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84792594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EA680F6-F68C-4BDD-9DB3-F9EC3B604C08}" type="datetimeFigureOut">
              <a:rPr lang="ru-RU" smtClean="0"/>
              <a:t>19.08.2020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6B0F3D-8B31-4F9F-89E1-B5452CE1639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3747482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EA680F6-F68C-4BDD-9DB3-F9EC3B604C08}" type="datetimeFigureOut">
              <a:rPr lang="ru-RU" smtClean="0"/>
              <a:t>19.08.2020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6B0F3D-8B31-4F9F-89E1-B5452CE1639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82071596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EA680F6-F68C-4BDD-9DB3-F9EC3B604C08}" type="datetimeFigureOut">
              <a:rPr lang="ru-RU" smtClean="0"/>
              <a:t>19.08.2020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6B0F3D-8B31-4F9F-89E1-B5452CE1639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03977399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EA680F6-F68C-4BDD-9DB3-F9EC3B604C08}" type="datetimeFigureOut">
              <a:rPr lang="ru-RU" smtClean="0"/>
              <a:t>19.08.2020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6B0F3D-8B31-4F9F-89E1-B5452CE1639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79383051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EA680F6-F68C-4BDD-9DB3-F9EC3B604C08}" type="datetimeFigureOut">
              <a:rPr lang="ru-RU" smtClean="0"/>
              <a:t>19.08.2020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6B0F3D-8B31-4F9F-89E1-B5452CE1639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70618502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EA680F6-F68C-4BDD-9DB3-F9EC3B604C08}" type="datetimeFigureOut">
              <a:rPr lang="ru-RU" smtClean="0"/>
              <a:t>19.08.2020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6B0F3D-8B31-4F9F-89E1-B5452CE1639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50075575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EA680F6-F68C-4BDD-9DB3-F9EC3B604C08}" type="datetimeFigureOut">
              <a:rPr lang="ru-RU" smtClean="0"/>
              <a:t>19.08.2020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26B0F3D-8B31-4F9F-89E1-B5452CE1639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0454297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2.xml"/><Relationship Id="rId2" Type="http://schemas.openxmlformats.org/officeDocument/2006/relationships/diagramData" Target="../diagrams/data2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2.xml"/><Relationship Id="rId5" Type="http://schemas.openxmlformats.org/officeDocument/2006/relationships/diagramColors" Target="../diagrams/colors2.xml"/><Relationship Id="rId4" Type="http://schemas.openxmlformats.org/officeDocument/2006/relationships/diagramQuickStyle" Target="../diagrams/quickStyle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gif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>
            <a:normAutofit/>
          </a:bodyPr>
          <a:lstStyle/>
          <a:p>
            <a:r>
              <a:rPr lang="ru-RU" sz="8000" b="1" dirty="0" smtClean="0">
                <a:solidFill>
                  <a:srgbClr val="A5002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Древнерусская литература</a:t>
            </a:r>
            <a:endParaRPr lang="ru-RU" sz="8000" b="1" dirty="0">
              <a:solidFill>
                <a:srgbClr val="A5002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>
            <a:normAutofit/>
          </a:bodyPr>
          <a:lstStyle/>
          <a:p>
            <a:r>
              <a:rPr lang="ru-RU" sz="66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9 класс</a:t>
            </a:r>
            <a:endParaRPr lang="ru-RU" sz="66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344037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ru-RU" sz="72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Цель</a:t>
            </a:r>
            <a:endParaRPr lang="ru-RU" sz="7200" b="1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 algn="ctr">
              <a:buNone/>
            </a:pPr>
            <a:r>
              <a:rPr lang="ru-RU" sz="5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Ознакомление с историей развития литературы в Древней Руси</a:t>
            </a:r>
            <a:endParaRPr lang="ru-RU" sz="54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05926740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ru-RU" sz="4800" b="1" dirty="0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Истоки древнерусской литературы</a:t>
            </a:r>
            <a:endParaRPr lang="ru-RU" sz="4800" b="1" dirty="0">
              <a:solidFill>
                <a:srgbClr val="C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aphicFrame>
        <p:nvGraphicFramePr>
          <p:cNvPr id="4" name="Объект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873244798"/>
              </p:ext>
            </p:extLst>
          </p:nvPr>
        </p:nvGraphicFramePr>
        <p:xfrm>
          <a:off x="838200" y="1825625"/>
          <a:ext cx="11075126" cy="435133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5" name="Стрелка вправо 4"/>
          <p:cNvSpPr/>
          <p:nvPr/>
        </p:nvSpPr>
        <p:spPr>
          <a:xfrm>
            <a:off x="4323807" y="2103120"/>
            <a:ext cx="3657599" cy="758489"/>
          </a:xfrm>
          <a:prstGeom prst="rightArrow">
            <a:avLst/>
          </a:prstGeom>
          <a:solidFill>
            <a:schemeClr val="accent2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6" name="Стрелка вправо 5"/>
          <p:cNvSpPr/>
          <p:nvPr/>
        </p:nvSpPr>
        <p:spPr>
          <a:xfrm rot="9613448">
            <a:off x="4138907" y="3414376"/>
            <a:ext cx="3834730" cy="746734"/>
          </a:xfrm>
          <a:prstGeom prst="rightArrow">
            <a:avLst/>
          </a:prstGeom>
          <a:solidFill>
            <a:schemeClr val="accent2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7" name="Стрелка вправо 6"/>
          <p:cNvSpPr/>
          <p:nvPr/>
        </p:nvSpPr>
        <p:spPr>
          <a:xfrm>
            <a:off x="4323807" y="4787815"/>
            <a:ext cx="1193073" cy="758489"/>
          </a:xfrm>
          <a:prstGeom prst="rightArrow">
            <a:avLst/>
          </a:prstGeom>
          <a:solidFill>
            <a:schemeClr val="accent2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63467291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pPr algn="ctr"/>
            <a:r>
              <a:rPr lang="ru-RU" sz="5400" b="1" dirty="0" smtClean="0">
                <a:solidFill>
                  <a:srgbClr val="C00000"/>
                </a:solidFill>
              </a:rPr>
              <a:t>Основа сюжетов древнерусских текстов</a:t>
            </a:r>
            <a:endParaRPr lang="ru-RU" sz="5400" b="1" dirty="0">
              <a:solidFill>
                <a:srgbClr val="C00000"/>
              </a:solidFill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0" y="1843388"/>
            <a:ext cx="11353800" cy="4805606"/>
          </a:xfrm>
        </p:spPr>
        <p:txBody>
          <a:bodyPr/>
          <a:lstStyle/>
          <a:p>
            <a:pPr marL="0" indent="0" algn="r">
              <a:buNone/>
            </a:pPr>
            <a:r>
              <a:rPr lang="ru-RU" sz="3200" b="1" dirty="0" smtClean="0"/>
              <a:t>Походы князей                           Сражения против печенегов</a:t>
            </a:r>
            <a:endParaRPr lang="ru-RU" sz="3200" b="1" dirty="0"/>
          </a:p>
        </p:txBody>
      </p:sp>
      <p:pic>
        <p:nvPicPr>
          <p:cNvPr id="1028" name="Picture 4" descr="https://avatars.mds.yandex.net/get-zen_doc/118017/pub_5b3f37492afc6900a88a71cd_5b3f53d41577a800a9b6e1f7/scale_1200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3141" y="2644057"/>
            <a:ext cx="5271752" cy="3404046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0" name="Picture 6" descr="https://avatars.mds.yandex.net/get-zen_doc/108343/pub_5b3f37492afc6900a88a71cd_5b3f509457975400a906ae82/scale_1200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76899" y="2644057"/>
            <a:ext cx="5734507" cy="3404046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2227854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ru-RU" sz="5400" b="1" dirty="0" smtClean="0">
                <a:solidFill>
                  <a:srgbClr val="C00000"/>
                </a:solidFill>
              </a:rPr>
              <a:t>Отличие древнерусской литературы</a:t>
            </a:r>
            <a:endParaRPr lang="ru-RU" sz="5400" b="1" dirty="0">
              <a:solidFill>
                <a:srgbClr val="C00000"/>
              </a:solidFill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22514" y="1825625"/>
            <a:ext cx="5708469" cy="4351338"/>
          </a:xfrm>
        </p:spPr>
        <p:txBody>
          <a:bodyPr>
            <a:normAutofit/>
          </a:bodyPr>
          <a:lstStyle/>
          <a:p>
            <a:r>
              <a:rPr lang="ru-RU" sz="4000" b="1" dirty="0" smtClean="0"/>
              <a:t>Высокая духовность</a:t>
            </a:r>
          </a:p>
          <a:p>
            <a:r>
              <a:rPr lang="ru-RU" sz="4000" b="1" dirty="0" smtClean="0"/>
              <a:t>Прославление душевных качеств: милосердия, скромности, бескорыстия,  открытости </a:t>
            </a:r>
          </a:p>
          <a:p>
            <a:endParaRPr lang="ru-RU" sz="3600" b="1" dirty="0"/>
          </a:p>
        </p:txBody>
      </p:sp>
      <p:pic>
        <p:nvPicPr>
          <p:cNvPr id="2052" name="Picture 4" descr="https://i.pinimg.com/736x/09/b0/13/09b013c72a711b2258183a2d842ebd5d--golden-hair-the-golden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79177" y="1456539"/>
            <a:ext cx="4650377" cy="508951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58606682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ru-RU" sz="6600" b="1" dirty="0" smtClean="0">
                <a:solidFill>
                  <a:srgbClr val="C00000"/>
                </a:solidFill>
              </a:rPr>
              <a:t>Соблюдение этикета </a:t>
            </a:r>
            <a:endParaRPr lang="ru-RU" sz="6600" b="1" dirty="0">
              <a:solidFill>
                <a:srgbClr val="C00000"/>
              </a:solidFill>
            </a:endParaRPr>
          </a:p>
        </p:txBody>
      </p:sp>
      <p:graphicFrame>
        <p:nvGraphicFramePr>
          <p:cNvPr id="4" name="Объект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4247262898"/>
              </p:ext>
            </p:extLst>
          </p:nvPr>
        </p:nvGraphicFramePr>
        <p:xfrm>
          <a:off x="838200" y="1825625"/>
          <a:ext cx="10515600" cy="435133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187206635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6000" b="1" dirty="0" smtClean="0"/>
              <a:t>Принципы:</a:t>
            </a:r>
            <a:endParaRPr lang="ru-RU" sz="6000" b="1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ru-RU" sz="5400" b="1" dirty="0" smtClean="0"/>
              <a:t>Историзм </a:t>
            </a:r>
          </a:p>
          <a:p>
            <a:r>
              <a:rPr lang="ru-RU" sz="5400" b="1" dirty="0" smtClean="0"/>
              <a:t>Отсутствие вымысла</a:t>
            </a:r>
            <a:endParaRPr lang="ru-RU" sz="5400" b="1" dirty="0"/>
          </a:p>
        </p:txBody>
      </p:sp>
      <p:pic>
        <p:nvPicPr>
          <p:cNvPr id="3074" name="Picture 2" descr="http://znakka4estva.ru/uploads/category_items/sources/e5c59e202fc3b9c35e7395b4a63a1674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9006" y="365125"/>
            <a:ext cx="11547565" cy="637530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72216696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-2226129" y="0"/>
            <a:ext cx="10515600" cy="1325563"/>
          </a:xfrm>
        </p:spPr>
        <p:txBody>
          <a:bodyPr>
            <a:normAutofit/>
          </a:bodyPr>
          <a:lstStyle/>
          <a:p>
            <a:pPr algn="ctr"/>
            <a:r>
              <a:rPr lang="ru-RU" sz="6600" b="1" dirty="0" smtClean="0">
                <a:solidFill>
                  <a:srgbClr val="C00000"/>
                </a:solidFill>
              </a:rPr>
              <a:t>Главные герои</a:t>
            </a:r>
            <a:endParaRPr lang="ru-RU" sz="6600" b="1" dirty="0">
              <a:solidFill>
                <a:srgbClr val="C00000"/>
              </a:solidFill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00446" y="1825625"/>
            <a:ext cx="5289278" cy="4351338"/>
          </a:xfrm>
        </p:spPr>
        <p:txBody>
          <a:bodyPr>
            <a:normAutofit/>
          </a:bodyPr>
          <a:lstStyle/>
          <a:p>
            <a:r>
              <a:rPr lang="ru-RU" sz="5400" b="1" dirty="0" smtClean="0"/>
              <a:t>Князья, бояре, воеводы, священнослужители</a:t>
            </a:r>
            <a:endParaRPr lang="ru-RU" sz="5400" b="1" dirty="0"/>
          </a:p>
        </p:txBody>
      </p:sp>
      <p:pic>
        <p:nvPicPr>
          <p:cNvPr id="5122" name="Picture 2" descr="http://znakka4estva.ru/uploads/category_items/sources/8db970bff20f752e24fecfd3f0eda3d2.jpg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3200" r="54641"/>
          <a:stretch/>
        </p:blipFill>
        <p:spPr bwMode="auto">
          <a:xfrm>
            <a:off x="5589724" y="143692"/>
            <a:ext cx="6140721" cy="649223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26377603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098" name="Picture 2" descr="http://900igr.net/up/datas/133161/016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"/>
            <a:ext cx="12191999" cy="696345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44745047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 descr="http://900igr.net/up/datas/154074/011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9451" y="1084217"/>
            <a:ext cx="10515599" cy="62711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942703" y="129993"/>
            <a:ext cx="10515600" cy="1325563"/>
          </a:xfrm>
        </p:spPr>
        <p:txBody>
          <a:bodyPr/>
          <a:lstStyle/>
          <a:p>
            <a:pPr algn="ctr"/>
            <a:r>
              <a:rPr lang="ru-RU" b="1" dirty="0" smtClean="0">
                <a:solidFill>
                  <a:srgbClr val="C00000"/>
                </a:solidFill>
              </a:rPr>
              <a:t>Периоды   развития древнерусской литературы</a:t>
            </a:r>
            <a:endParaRPr lang="ru-RU" b="1" dirty="0">
              <a:solidFill>
                <a:srgbClr val="C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0321835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ru-RU" sz="4800" b="1" dirty="0" smtClean="0">
                <a:solidFill>
                  <a:srgbClr val="C00000"/>
                </a:solidFill>
              </a:rPr>
              <a:t>2 период (12-13 в.)</a:t>
            </a:r>
            <a:endParaRPr lang="ru-RU" sz="4800" b="1" dirty="0">
              <a:solidFill>
                <a:srgbClr val="C00000"/>
              </a:solidFill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ru-RU" sz="3600" b="1" dirty="0" smtClean="0"/>
              <a:t>Появление областных литературных центров (Владимир, Ростов, Смоленск, Галич, Полоцк, Туров)</a:t>
            </a:r>
          </a:p>
          <a:p>
            <a:r>
              <a:rPr lang="ru-RU" sz="3600" b="1" dirty="0" smtClean="0"/>
              <a:t>Произведения -  «Слово о полку Игореве», «Слово Кирилла </a:t>
            </a:r>
            <a:r>
              <a:rPr lang="ru-RU" sz="3600" b="1" dirty="0" err="1" smtClean="0"/>
              <a:t>Туровского</a:t>
            </a:r>
            <a:r>
              <a:rPr lang="ru-RU" sz="3600" b="1" dirty="0" smtClean="0"/>
              <a:t>», «Моление» Даниила Заточника</a:t>
            </a:r>
            <a:endParaRPr lang="ru-RU" sz="3600" b="1" dirty="0"/>
          </a:p>
        </p:txBody>
      </p:sp>
    </p:spTree>
    <p:extLst>
      <p:ext uri="{BB962C8B-B14F-4D97-AF65-F5344CB8AC3E}">
        <p14:creationId xmlns:p14="http://schemas.microsoft.com/office/powerpoint/2010/main" val="3776804781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ru-RU" sz="4800" b="1" dirty="0" smtClean="0">
                <a:solidFill>
                  <a:srgbClr val="C00000"/>
                </a:solidFill>
              </a:rPr>
              <a:t>3 период (13-14 век)</a:t>
            </a:r>
            <a:endParaRPr lang="ru-RU" sz="4800" b="1" dirty="0">
              <a:solidFill>
                <a:srgbClr val="C00000"/>
              </a:solidFill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248194" y="1825625"/>
            <a:ext cx="3827417" cy="4351338"/>
          </a:xfrm>
        </p:spPr>
        <p:txBody>
          <a:bodyPr>
            <a:normAutofit/>
          </a:bodyPr>
          <a:lstStyle/>
          <a:p>
            <a:r>
              <a:rPr lang="ru-RU" sz="3600" b="1" dirty="0" smtClean="0"/>
              <a:t>Трагический, связанный с монголо-татарским нашествием и борьбой с ним</a:t>
            </a:r>
            <a:endParaRPr lang="ru-RU" sz="3600" b="1" dirty="0"/>
          </a:p>
        </p:txBody>
      </p:sp>
      <p:pic>
        <p:nvPicPr>
          <p:cNvPr id="7170" name="Picture 2" descr="https://soc-study.ed-star.ru/images/igo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78488" y="1566226"/>
            <a:ext cx="8112939" cy="471700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743279805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ru-RU" sz="5400" b="1" dirty="0" smtClean="0">
                <a:solidFill>
                  <a:srgbClr val="C00000"/>
                </a:solidFill>
              </a:rPr>
              <a:t>4 период (14 - 15 век)</a:t>
            </a:r>
            <a:endParaRPr lang="ru-RU" sz="5400" b="1" dirty="0">
              <a:solidFill>
                <a:srgbClr val="C00000"/>
              </a:solidFill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ru-RU" sz="4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Время подъёма национального самосознания, проявившегося в идее собирания земель, в формировании нравственного идеала)</a:t>
            </a:r>
          </a:p>
          <a:p>
            <a:r>
              <a:rPr lang="ru-RU" sz="4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Жития святых, написанные </a:t>
            </a:r>
            <a:r>
              <a:rPr lang="ru-RU" sz="40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Епифанием</a:t>
            </a:r>
            <a:r>
              <a:rPr lang="ru-RU" sz="4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Премудрым</a:t>
            </a:r>
            <a:endParaRPr lang="ru-RU" sz="40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516309210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5131" y="1593669"/>
            <a:ext cx="11665131" cy="5264331"/>
          </a:xfrm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31073" y="136843"/>
            <a:ext cx="11469189" cy="2913652"/>
          </a:xfrm>
        </p:spPr>
        <p:txBody>
          <a:bodyPr>
            <a:normAutofit fontScale="90000"/>
          </a:bodyPr>
          <a:lstStyle/>
          <a:p>
            <a:pPr algn="ctr"/>
            <a:r>
              <a:rPr lang="ru-RU" sz="5400" b="1" dirty="0" smtClean="0">
                <a:solidFill>
                  <a:srgbClr val="C00000"/>
                </a:solidFill>
              </a:rPr>
              <a:t>5 период (15-16 век) – слияние областных литератур в общерусскую</a:t>
            </a:r>
            <a:br>
              <a:rPr lang="ru-RU" sz="5400" b="1" dirty="0" smtClean="0">
                <a:solidFill>
                  <a:srgbClr val="C00000"/>
                </a:solidFill>
              </a:rPr>
            </a:br>
            <a:r>
              <a:rPr lang="ru-RU" b="1" dirty="0" smtClean="0">
                <a:solidFill>
                  <a:schemeClr val="bg1"/>
                </a:solidFill>
              </a:rPr>
              <a:t>«Повесть о Петре и </a:t>
            </a:r>
            <a:r>
              <a:rPr lang="ru-RU" b="1" dirty="0" err="1" smtClean="0">
                <a:solidFill>
                  <a:schemeClr val="bg1"/>
                </a:solidFill>
              </a:rPr>
              <a:t>Февронии</a:t>
            </a:r>
            <a:r>
              <a:rPr lang="ru-RU" b="1" dirty="0" smtClean="0">
                <a:solidFill>
                  <a:schemeClr val="bg1"/>
                </a:solidFill>
              </a:rPr>
              <a:t> Муромских», «Хождение за три моря Афанасия Никитина» и </a:t>
            </a:r>
            <a:r>
              <a:rPr lang="ru-RU" sz="5400" b="1" dirty="0" smtClean="0">
                <a:solidFill>
                  <a:schemeClr val="bg1"/>
                </a:solidFill>
              </a:rPr>
              <a:t>др.</a:t>
            </a:r>
            <a:endParaRPr lang="ru-RU" sz="54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33015767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26571" y="365125"/>
            <a:ext cx="11456125" cy="1325563"/>
          </a:xfrm>
        </p:spPr>
        <p:txBody>
          <a:bodyPr>
            <a:normAutofit fontScale="90000"/>
          </a:bodyPr>
          <a:lstStyle/>
          <a:p>
            <a:r>
              <a:rPr lang="ru-RU" sz="5400" b="1" dirty="0" smtClean="0">
                <a:solidFill>
                  <a:srgbClr val="C00000"/>
                </a:solidFill>
              </a:rPr>
              <a:t>6 период (17 век) – Смутное время. Внимание к человеку, т.е. автобиографическое начало.</a:t>
            </a:r>
            <a:endParaRPr lang="ru-RU" sz="5400" b="1" dirty="0">
              <a:solidFill>
                <a:srgbClr val="C00000"/>
              </a:solidFill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796832" y="2403564"/>
            <a:ext cx="10750733" cy="3917089"/>
          </a:xfrm>
        </p:spPr>
        <p:txBody>
          <a:bodyPr>
            <a:normAutofit/>
          </a:bodyPr>
          <a:lstStyle/>
          <a:p>
            <a:r>
              <a:rPr lang="ru-RU" sz="6000" b="1" dirty="0" smtClean="0"/>
              <a:t>«Повесть о Шемякином суде», «Повесть о Ерше </a:t>
            </a:r>
            <a:r>
              <a:rPr lang="ru-RU" sz="6000" b="1" dirty="0" err="1" smtClean="0"/>
              <a:t>Ершовиче</a:t>
            </a:r>
            <a:r>
              <a:rPr lang="ru-RU" sz="6000" b="1" dirty="0" smtClean="0"/>
              <a:t>», «Житие протопопа Аввакума»</a:t>
            </a:r>
            <a:endParaRPr lang="ru-RU" sz="6000" b="1" dirty="0"/>
          </a:p>
        </p:txBody>
      </p:sp>
    </p:spTree>
    <p:extLst>
      <p:ext uri="{BB962C8B-B14F-4D97-AF65-F5344CB8AC3E}">
        <p14:creationId xmlns:p14="http://schemas.microsoft.com/office/powerpoint/2010/main" val="1112584000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ru-RU" sz="6600" b="1" dirty="0" smtClean="0">
                <a:solidFill>
                  <a:srgbClr val="C00000"/>
                </a:solidFill>
              </a:rPr>
              <a:t>18 век – светская литература</a:t>
            </a:r>
            <a:endParaRPr lang="ru-RU" sz="6600" b="1" dirty="0">
              <a:solidFill>
                <a:srgbClr val="C00000"/>
              </a:solidFill>
            </a:endParaRPr>
          </a:p>
        </p:txBody>
      </p:sp>
      <p:pic>
        <p:nvPicPr>
          <p:cNvPr id="9218" name="Picture 2" descr="http://bigslide.ru/images/42/41581/960/img0.jpg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4534"/>
          <a:stretch/>
        </p:blipFill>
        <p:spPr bwMode="auto">
          <a:xfrm>
            <a:off x="2219507" y="1577409"/>
            <a:ext cx="7198813" cy="4614386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080018722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10244" name="Picture 4" descr="https://img11.postila.ru/data/21/dc/42/1f/21dc421f643946811600c7fc4ada2d7fa73fbbed06e969e0c9843479ed65e8ac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47703" y="0"/>
            <a:ext cx="9344297" cy="6938141"/>
          </a:xfrm>
          <a:prstGeom prst="rect">
            <a:avLst/>
          </a:prstGeom>
          <a:ln>
            <a:noFill/>
          </a:ln>
          <a:effectLst>
            <a:softEdge rad="317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42" name="Picture 2" descr="https://cache3.youla.io/files/images/780_780/5c/fe/5cfe11bf9380006ab46694d5.jpg"/>
          <p:cNvPicPr>
            <a:picLocks noGrp="1" noChangeAspect="1" noChangeArrowheads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5104982" cy="5104982"/>
          </a:xfrm>
          <a:prstGeom prst="rect">
            <a:avLst/>
          </a:prstGeom>
          <a:ln>
            <a:noFill/>
          </a:ln>
          <a:effectLst>
            <a:softEdge rad="317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506943601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4800" b="1" dirty="0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 статье «О слове о полку Игореве»</a:t>
            </a:r>
            <a:endParaRPr lang="ru-RU" sz="4800" b="1" dirty="0">
              <a:solidFill>
                <a:srgbClr val="C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ru-RU" sz="4000" b="1" dirty="0"/>
              <a:t>н</a:t>
            </a:r>
            <a:r>
              <a:rPr lang="ru-RU" sz="4000" b="1" dirty="0" smtClean="0"/>
              <a:t>айдите ответ на вопрос: «Чему посвящено «Слово…»?</a:t>
            </a:r>
          </a:p>
          <a:p>
            <a:r>
              <a:rPr lang="ru-RU" sz="4000" b="1" dirty="0" smtClean="0"/>
              <a:t>К чему призывает автор текста?</a:t>
            </a:r>
          </a:p>
          <a:p>
            <a:r>
              <a:rPr lang="ru-RU" sz="4000" b="1" dirty="0" smtClean="0"/>
              <a:t>Познакомьтесь с историей рукописи.</a:t>
            </a:r>
          </a:p>
          <a:p>
            <a:r>
              <a:rPr lang="ru-RU" sz="4000" b="1" dirty="0" smtClean="0"/>
              <a:t>Кратко перескажите её.</a:t>
            </a:r>
          </a:p>
          <a:p>
            <a:endParaRPr lang="ru-RU" sz="4000" b="1" dirty="0"/>
          </a:p>
        </p:txBody>
      </p:sp>
    </p:spTree>
    <p:extLst>
      <p:ext uri="{BB962C8B-B14F-4D97-AF65-F5344CB8AC3E}">
        <p14:creationId xmlns:p14="http://schemas.microsoft.com/office/powerpoint/2010/main" val="2644400282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ru-RU" sz="4800" b="1" dirty="0" smtClean="0">
                <a:solidFill>
                  <a:srgbClr val="C00000"/>
                </a:solidFill>
              </a:rPr>
              <a:t>Домашнее задание</a:t>
            </a:r>
            <a:endParaRPr lang="ru-RU" sz="4800" b="1" dirty="0">
              <a:solidFill>
                <a:srgbClr val="C00000"/>
              </a:solidFill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ru-RU" sz="4000" b="1" dirty="0" smtClean="0"/>
              <a:t>Стр.4-11 – пересказ</a:t>
            </a:r>
          </a:p>
          <a:p>
            <a:r>
              <a:rPr lang="ru-RU" sz="4000" b="1" dirty="0" smtClean="0"/>
              <a:t>Чтение и пересказ – 1 ряд (часть 1), 2 ряд (часть 2), 3 ряд (часть 3)</a:t>
            </a:r>
            <a:endParaRPr lang="ru-RU" sz="4000" b="1" dirty="0"/>
          </a:p>
        </p:txBody>
      </p:sp>
    </p:spTree>
    <p:extLst>
      <p:ext uri="{BB962C8B-B14F-4D97-AF65-F5344CB8AC3E}">
        <p14:creationId xmlns:p14="http://schemas.microsoft.com/office/powerpoint/2010/main" val="3933949398"/>
      </p:ext>
    </p:extLst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136</TotalTime>
  <Words>313</Words>
  <Application>Microsoft Office PowerPoint</Application>
  <PresentationFormat>Широкоэкранный</PresentationFormat>
  <Paragraphs>44</Paragraphs>
  <Slides>19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4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19</vt:i4>
      </vt:variant>
    </vt:vector>
  </HeadingPairs>
  <TitlesOfParts>
    <vt:vector size="24" baseType="lpstr">
      <vt:lpstr>Arial</vt:lpstr>
      <vt:lpstr>Calibri</vt:lpstr>
      <vt:lpstr>Calibri Light</vt:lpstr>
      <vt:lpstr>Times New Roman</vt:lpstr>
      <vt:lpstr>Тема Office</vt:lpstr>
      <vt:lpstr>Древнерусская литература</vt:lpstr>
      <vt:lpstr>Цель</vt:lpstr>
      <vt:lpstr>Истоки древнерусской литературы</vt:lpstr>
      <vt:lpstr>Основа сюжетов древнерусских текстов</vt:lpstr>
      <vt:lpstr>Отличие древнерусской литературы</vt:lpstr>
      <vt:lpstr>Соблюдение этикета </vt:lpstr>
      <vt:lpstr>Принципы:</vt:lpstr>
      <vt:lpstr>Главные герои</vt:lpstr>
      <vt:lpstr>Презентация PowerPoint</vt:lpstr>
      <vt:lpstr>Периоды   развития древнерусской литературы</vt:lpstr>
      <vt:lpstr>2 период (12-13 в.)</vt:lpstr>
      <vt:lpstr>3 период (13-14 век)</vt:lpstr>
      <vt:lpstr>4 период (14 - 15 век)</vt:lpstr>
      <vt:lpstr>5 период (15-16 век) – слияние областных литератур в общерусскую «Повесть о Петре и Февронии Муромских», «Хождение за три моря Афанасия Никитина» и др.</vt:lpstr>
      <vt:lpstr>6 период (17 век) – Смутное время. Внимание к человеку, т.е. автобиографическое начало.</vt:lpstr>
      <vt:lpstr>18 век – светская литература</vt:lpstr>
      <vt:lpstr>Презентация PowerPoint</vt:lpstr>
      <vt:lpstr>В статье «О слове о полку Игореве»</vt:lpstr>
      <vt:lpstr>Домашнее задание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Древнерусская литература</dc:title>
  <dc:creator>Admin</dc:creator>
  <cp:lastModifiedBy>Admin</cp:lastModifiedBy>
  <cp:revision>10</cp:revision>
  <dcterms:created xsi:type="dcterms:W3CDTF">2020-08-19T07:51:59Z</dcterms:created>
  <dcterms:modified xsi:type="dcterms:W3CDTF">2020-08-19T10:08:09Z</dcterms:modified>
</cp:coreProperties>
</file>