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1654E5-CD47-4E38-8824-CA3944E02E0E}" type="datetimeFigureOut">
              <a:rPr lang="ru-RU" smtClean="0"/>
              <a:t>23.09.2020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B78CD4-B8C3-4C60-9E56-2727519BCE7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882978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1654E5-CD47-4E38-8824-CA3944E02E0E}" type="datetimeFigureOut">
              <a:rPr lang="ru-RU" smtClean="0"/>
              <a:t>23.09.2020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B78CD4-B8C3-4C60-9E56-2727519BCE7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621406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1654E5-CD47-4E38-8824-CA3944E02E0E}" type="datetimeFigureOut">
              <a:rPr lang="ru-RU" smtClean="0"/>
              <a:t>23.09.2020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B78CD4-B8C3-4C60-9E56-2727519BCE7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683267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1654E5-CD47-4E38-8824-CA3944E02E0E}" type="datetimeFigureOut">
              <a:rPr lang="ru-RU" smtClean="0"/>
              <a:t>23.09.2020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B78CD4-B8C3-4C60-9E56-2727519BCE7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318874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1654E5-CD47-4E38-8824-CA3944E02E0E}" type="datetimeFigureOut">
              <a:rPr lang="ru-RU" smtClean="0"/>
              <a:t>23.09.2020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B78CD4-B8C3-4C60-9E56-2727519BCE7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785068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1654E5-CD47-4E38-8824-CA3944E02E0E}" type="datetimeFigureOut">
              <a:rPr lang="ru-RU" smtClean="0"/>
              <a:t>23.09.2020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B78CD4-B8C3-4C60-9E56-2727519BCE7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546720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1654E5-CD47-4E38-8824-CA3944E02E0E}" type="datetimeFigureOut">
              <a:rPr lang="ru-RU" smtClean="0"/>
              <a:t>23.09.2020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B78CD4-B8C3-4C60-9E56-2727519BCE7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314381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1654E5-CD47-4E38-8824-CA3944E02E0E}" type="datetimeFigureOut">
              <a:rPr lang="ru-RU" smtClean="0"/>
              <a:t>23.09.2020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B78CD4-B8C3-4C60-9E56-2727519BCE7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247841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1654E5-CD47-4E38-8824-CA3944E02E0E}" type="datetimeFigureOut">
              <a:rPr lang="ru-RU" smtClean="0"/>
              <a:t>23.09.2020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B78CD4-B8C3-4C60-9E56-2727519BCE7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480503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1654E5-CD47-4E38-8824-CA3944E02E0E}" type="datetimeFigureOut">
              <a:rPr lang="ru-RU" smtClean="0"/>
              <a:t>23.09.2020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B78CD4-B8C3-4C60-9E56-2727519BCE7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963281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1654E5-CD47-4E38-8824-CA3944E02E0E}" type="datetimeFigureOut">
              <a:rPr lang="ru-RU" smtClean="0"/>
              <a:t>23.09.2020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B78CD4-B8C3-4C60-9E56-2727519BCE7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751405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1654E5-CD47-4E38-8824-CA3944E02E0E}" type="datetimeFigureOut">
              <a:rPr lang="ru-RU" smtClean="0"/>
              <a:t>23.09.2020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B78CD4-B8C3-4C60-9E56-2727519BCE7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869487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ru-RU" sz="6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Части речи и члены предложения</a:t>
            </a:r>
            <a:endParaRPr lang="ru-RU" sz="66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ru-RU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 класс</a:t>
            </a:r>
            <a:endParaRPr lang="ru-RU" sz="5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63831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325563"/>
          </a:xfrm>
        </p:spPr>
        <p:txBody>
          <a:bodyPr/>
          <a:lstStyle/>
          <a:p>
            <a:pPr algn="ctr"/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Повторение </a:t>
            </a:r>
            <a:endParaRPr lang="ru-RU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267097"/>
            <a:ext cx="10515600" cy="4909866"/>
          </a:xfrm>
        </p:spPr>
        <p:txBody>
          <a:bodyPr/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Расскажите о правописании разделительных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ь,ъ</a:t>
            </a:r>
            <a:endPara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Ь после шипящих в существительных, глаголах и наречиях</a:t>
            </a:r>
          </a:p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Лаг –лож</a:t>
            </a:r>
          </a:p>
          <a:p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Раст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-рос</a:t>
            </a:r>
          </a:p>
          <a:p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Гар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– гор</a:t>
            </a:r>
          </a:p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Е-и в корнях с чередованием </a:t>
            </a:r>
          </a:p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Ы-и после ц</a:t>
            </a:r>
          </a:p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О-ё после шипящих </a:t>
            </a:r>
          </a:p>
          <a:p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Н,нн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в суффиксах прилагательных 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97652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Синтаксический разбор </a:t>
            </a:r>
            <a:endParaRPr lang="ru-RU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Спишите предложение. Вставьте пропущенные буквы и знаки препинания. Выполните синтаксический разбор.</a:t>
            </a:r>
          </a:p>
          <a:p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Джек </a:t>
            </a:r>
            <a:r>
              <a:rPr lang="ru-RU" sz="3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предл</a:t>
            </a:r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…жил под…ехать ближе к ж…</a:t>
            </a:r>
            <a:r>
              <a:rPr lang="ru-RU" sz="3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лтой</a:t>
            </a:r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алле… </a:t>
            </a:r>
            <a:r>
              <a:rPr lang="ru-RU" sz="3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распол</a:t>
            </a:r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  <a:r>
              <a:rPr lang="ru-RU" sz="3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гающейся</a:t>
            </a:r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(не)д…</a:t>
            </a:r>
            <a:r>
              <a:rPr lang="ru-RU" sz="3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леко</a:t>
            </a:r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от ч…</a:t>
            </a:r>
            <a:r>
              <a:rPr lang="ru-RU" sz="3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рного</a:t>
            </a:r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озера.</a:t>
            </a:r>
            <a:endParaRPr lang="ru-RU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6365834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Новый материал </a:t>
            </a:r>
            <a:endParaRPr lang="ru-RU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 каким признакам вы определяли части речи в данном предложении?</a:t>
            </a:r>
          </a:p>
          <a:p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 на какие группы делятся все части речи?</a:t>
            </a:r>
          </a:p>
          <a:p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Чем самостоятельные части речи отличаются от служебных?</a:t>
            </a:r>
            <a:endParaRPr lang="ru-RU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7141287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4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Работа с учебником</a:t>
            </a:r>
            <a:endParaRPr lang="ru-RU" sz="4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Упр. 83, 84</a:t>
            </a:r>
          </a:p>
          <a:p>
            <a:r>
              <a:rPr lang="ru-RU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Домашнее задание: упр. </a:t>
            </a:r>
            <a:r>
              <a:rPr lang="ru-RU" sz="4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85</a:t>
            </a:r>
            <a:endParaRPr lang="ru-RU" sz="4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74134850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27</TotalTime>
  <Words>119</Words>
  <Application>Microsoft Office PowerPoint</Application>
  <PresentationFormat>Широкоэкранный</PresentationFormat>
  <Paragraphs>22</Paragraphs>
  <Slides>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</vt:i4>
      </vt:variant>
    </vt:vector>
  </HeadingPairs>
  <TitlesOfParts>
    <vt:vector size="10" baseType="lpstr">
      <vt:lpstr>Arial</vt:lpstr>
      <vt:lpstr>Calibri</vt:lpstr>
      <vt:lpstr>Calibri Light</vt:lpstr>
      <vt:lpstr>Times New Roman</vt:lpstr>
      <vt:lpstr>Тема Office</vt:lpstr>
      <vt:lpstr>Части речи и члены предложения</vt:lpstr>
      <vt:lpstr>Повторение </vt:lpstr>
      <vt:lpstr>Синтаксический разбор </vt:lpstr>
      <vt:lpstr>Новый материал </vt:lpstr>
      <vt:lpstr>Работа с учебником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Части речи и члены предложения</dc:title>
  <dc:creator>Admin</dc:creator>
  <cp:lastModifiedBy>Admin</cp:lastModifiedBy>
  <cp:revision>3</cp:revision>
  <dcterms:created xsi:type="dcterms:W3CDTF">2020-09-23T09:54:36Z</dcterms:created>
  <dcterms:modified xsi:type="dcterms:W3CDTF">2020-09-23T10:22:24Z</dcterms:modified>
</cp:coreProperties>
</file>