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79" r:id="rId3"/>
    <p:sldId id="280" r:id="rId4"/>
    <p:sldId id="281" r:id="rId5"/>
    <p:sldId id="278" r:id="rId6"/>
    <p:sldId id="264" r:id="rId7"/>
    <p:sldId id="263" r:id="rId8"/>
    <p:sldId id="261" r:id="rId9"/>
    <p:sldId id="260" r:id="rId10"/>
    <p:sldId id="265" r:id="rId11"/>
    <p:sldId id="275" r:id="rId12"/>
    <p:sldId id="266" r:id="rId13"/>
    <p:sldId id="268" r:id="rId14"/>
    <p:sldId id="269" r:id="rId15"/>
    <p:sldId id="282" r:id="rId16"/>
    <p:sldId id="283" r:id="rId17"/>
    <p:sldId id="272" r:id="rId18"/>
    <p:sldId id="284" r:id="rId19"/>
    <p:sldId id="285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858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D2C4-A8AD-4263-AD4A-6E256A8AB71A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4038B-F010-4276-AC1C-78AAEF3655C7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D2C4-A8AD-4263-AD4A-6E256A8AB71A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4038B-F010-4276-AC1C-78AAEF3655C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D2C4-A8AD-4263-AD4A-6E256A8AB71A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4038B-F010-4276-AC1C-78AAEF3655C7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D2C4-A8AD-4263-AD4A-6E256A8AB71A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4038B-F010-4276-AC1C-78AAEF3655C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D2C4-A8AD-4263-AD4A-6E256A8AB71A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4038B-F010-4276-AC1C-78AAEF3655C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D2C4-A8AD-4263-AD4A-6E256A8AB71A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4038B-F010-4276-AC1C-78AAEF3655C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D2C4-A8AD-4263-AD4A-6E256A8AB71A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4038B-F010-4276-AC1C-78AAEF3655C7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D2C4-A8AD-4263-AD4A-6E256A8AB71A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4038B-F010-4276-AC1C-78AAEF3655C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D2C4-A8AD-4263-AD4A-6E256A8AB71A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4038B-F010-4276-AC1C-78AAEF3655C7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D2C4-A8AD-4263-AD4A-6E256A8AB71A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4038B-F010-4276-AC1C-78AAEF3655C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D2C4-A8AD-4263-AD4A-6E256A8AB71A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4038B-F010-4276-AC1C-78AAEF3655C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449D2C4-A8AD-4263-AD4A-6E256A8AB71A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8624038B-F010-4276-AC1C-78AAEF3655C7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20742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Правописание приставок пре-при</a:t>
            </a:r>
            <a:br>
              <a:rPr lang="ru-RU" sz="4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6 класс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Цель: познакомиться с правописанием  приставок пре -при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b="1" dirty="0">
                <a:latin typeface="Times New Roman" pitchFamily="18" charset="0"/>
                <a:cs typeface="Times New Roman" pitchFamily="18" charset="0"/>
              </a:rPr>
            </a:b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6212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Повторение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Расскажите о правописании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н,нн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суффиксах прилагательных 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Слитное и дефисное написание сложных имен прилагательных 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Лаг –лож </a:t>
            </a:r>
          </a:p>
          <a:p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Раст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-рос </a:t>
            </a:r>
          </a:p>
          <a:p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Гар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-гор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 – и в корнях с чередованием 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Разделительный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ь,ъ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5124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Синтаксический разбор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Ярко(ж…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лтая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р…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стительность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лняла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соловьи…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ые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рощи которые 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распол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гались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недал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…ко от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повернувшегося своим берегом на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северо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(запад).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414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Посмотрите внимательно на текст сказки и ответьте на вопрос.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какой орфограммой мы познакомимся на уроке?</a:t>
            </a:r>
          </a:p>
          <a:p>
            <a:r>
              <a:rPr lang="ru-RU" sz="48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Приставки пре и при</a:t>
            </a:r>
            <a:endParaRPr lang="ru-RU" sz="4800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6864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СКАЗКА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340768"/>
            <a:ext cx="7962088" cy="4907632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…красным вечером Василисе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…мудрой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…снился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чудливый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 сон.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…забавные и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…хорошенькие зайчата скакали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впр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…прыжку по поляне. Вдруг солнце закрыла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…огромная туча. Это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…летел злой-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…злой Змей Горыныч.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землился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 он,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…сел на травку и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…задумался.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…казал ему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Кащей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 Василису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…мудрую найти,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…пугнуть, к нему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…вести. Но возникли на пути Змея Горыныча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непр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одолимые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пятствия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.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5814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ГЛАСНЫЕ В ПРИСТАВКАХ ПРЕ- И ПРИ-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203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Мини-исследование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91345018"/>
              </p:ext>
            </p:extLst>
          </p:nvPr>
        </p:nvGraphicFramePr>
        <p:xfrm>
          <a:off x="1115616" y="1196752"/>
          <a:ext cx="7776864" cy="5400600"/>
        </p:xfrm>
        <a:graphic>
          <a:graphicData uri="http://schemas.openxmlformats.org/drawingml/2006/table">
            <a:tbl>
              <a:tblPr firstRow="1" firstCol="1" bandRow="1"/>
              <a:tblGrid>
                <a:gridCol w="34838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929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00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Примеры</a:t>
                      </a:r>
                      <a:endParaRPr lang="ru-RU" sz="1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Значение</a:t>
                      </a:r>
                      <a:endParaRPr lang="ru-RU" sz="1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01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ПРИ</a:t>
                      </a:r>
                      <a:r>
                        <a:rPr lang="ru-RU" sz="2000" b="1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бежать</a:t>
                      </a:r>
                      <a:r>
                        <a:rPr lang="ru-RU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ru-RU" sz="2000" b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ПРИ</a:t>
                      </a:r>
                      <a:r>
                        <a:rPr lang="ru-RU" sz="2000" b="1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плыть</a:t>
                      </a:r>
                      <a:r>
                        <a:rPr lang="ru-RU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ru-RU" sz="2000" b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ПРИ</a:t>
                      </a:r>
                      <a:r>
                        <a:rPr lang="ru-RU" sz="2000" b="1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ехать</a:t>
                      </a:r>
                      <a:endParaRPr lang="ru-RU" sz="1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8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501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</a:t>
                      </a:r>
                      <a:r>
                        <a:rPr lang="ru-RU" sz="2000" b="1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клеить</a:t>
                      </a:r>
                      <a:r>
                        <a:rPr lang="ru-RU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ru-RU" sz="2000" b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</a:t>
                      </a:r>
                      <a:r>
                        <a:rPr lang="ru-RU" sz="2000" b="1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шить</a:t>
                      </a:r>
                      <a:r>
                        <a:rPr lang="ru-RU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ru-RU" sz="2000" b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</a:t>
                      </a:r>
                      <a:r>
                        <a:rPr lang="ru-RU" sz="2000" b="1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соединить</a:t>
                      </a:r>
                      <a:endParaRPr lang="ru-RU" sz="1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8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501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</a:t>
                      </a:r>
                      <a:r>
                        <a:rPr lang="ru-RU" sz="2000" b="1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морский</a:t>
                      </a:r>
                      <a:r>
                        <a:rPr lang="ru-RU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ru-RU" sz="2000" b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</a:t>
                      </a:r>
                      <a:r>
                        <a:rPr lang="ru-RU" sz="2000" b="1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школьный</a:t>
                      </a:r>
                      <a:r>
                        <a:rPr lang="ru-RU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ru-RU" sz="2000" b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</a:t>
                      </a:r>
                      <a:r>
                        <a:rPr lang="ru-RU" sz="2000" b="1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брежный</a:t>
                      </a:r>
                      <a:endParaRPr lang="ru-RU" sz="1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8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601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</a:t>
                      </a:r>
                      <a:r>
                        <a:rPr lang="ru-RU" sz="2000" b="1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открыть</a:t>
                      </a:r>
                      <a:r>
                        <a:rPr lang="ru-RU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ru-RU" sz="2000" b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</a:t>
                      </a:r>
                      <a:r>
                        <a:rPr lang="ru-RU" sz="2000" b="1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сесть</a:t>
                      </a:r>
                      <a:r>
                        <a:rPr lang="ru-RU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ru-RU" sz="2000" b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</a:t>
                      </a:r>
                      <a:r>
                        <a:rPr lang="ru-RU" sz="2000" b="1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лечь</a:t>
                      </a:r>
                      <a:endParaRPr lang="ru-RU" sz="1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8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1800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ПРАВОПИСАНИЕ ПРИСТАВКИ ПРИ-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3585554"/>
              </p:ext>
            </p:extLst>
          </p:nvPr>
        </p:nvGraphicFramePr>
        <p:xfrm>
          <a:off x="1187624" y="1484783"/>
          <a:ext cx="7704856" cy="5112569"/>
        </p:xfrm>
        <a:graphic>
          <a:graphicData uri="http://schemas.openxmlformats.org/drawingml/2006/table">
            <a:tbl>
              <a:tblPr firstRow="1" firstCol="1" bandRow="1"/>
              <a:tblGrid>
                <a:gridCol w="34516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53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12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Примеры</a:t>
                      </a:r>
                      <a:endParaRPr lang="ru-RU" sz="1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Значение</a:t>
                      </a:r>
                      <a:endParaRPr lang="ru-RU" sz="1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20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ПРИбежать</a:t>
                      </a:r>
                      <a:r>
                        <a:rPr lang="ru-RU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ru-RU" sz="2000" b="1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ПРИплыть</a:t>
                      </a:r>
                      <a:r>
                        <a:rPr lang="ru-RU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ru-RU" sz="2000" b="1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ПРИехать</a:t>
                      </a:r>
                      <a:endParaRPr lang="ru-RU" sz="1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ПРИБЛИЖЕНИЕ</a:t>
                      </a:r>
                      <a:endParaRPr lang="ru-RU" sz="11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781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ПРИклеить, ПРИшить, ПРИсоединить</a:t>
                      </a:r>
                      <a:endParaRPr lang="ru-RU" sz="1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ПРИСОЕДИНЕНИЕ</a:t>
                      </a:r>
                      <a:endParaRPr lang="ru-RU" sz="11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781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ПРИморский</a:t>
                      </a:r>
                      <a:r>
                        <a:rPr lang="ru-RU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ru-RU" sz="2000" b="1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ПРИшкольный</a:t>
                      </a:r>
                      <a:r>
                        <a:rPr lang="ru-RU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ru-RU" sz="2000" b="1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ПРИбрежный</a:t>
                      </a:r>
                      <a:endParaRPr lang="ru-RU" sz="1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БЛИЗОСТЬ</a:t>
                      </a:r>
                      <a:endParaRPr lang="ru-RU" sz="11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929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ПРИоткрыть, ПРИсесть, ПРИлечь</a:t>
                      </a:r>
                      <a:endParaRPr lang="ru-RU" sz="1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НЕПОЛНОТА ДЕЙСТВИЯ</a:t>
                      </a:r>
                      <a:endParaRPr lang="ru-RU" sz="11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5782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ПРАВОПИСАНИЕ ПРИСТАВКИ ПРЕ-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6682560"/>
              </p:ext>
            </p:extLst>
          </p:nvPr>
        </p:nvGraphicFramePr>
        <p:xfrm>
          <a:off x="1331640" y="1628801"/>
          <a:ext cx="7416824" cy="5118212"/>
        </p:xfrm>
        <a:graphic>
          <a:graphicData uri="http://schemas.openxmlformats.org/drawingml/2006/table">
            <a:tbl>
              <a:tblPr firstRow="1" firstCol="1" bandRow="1"/>
              <a:tblGrid>
                <a:gridCol w="35277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891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658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Примеры</a:t>
                      </a:r>
                      <a:endParaRPr lang="ru-RU" sz="36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Значение</a:t>
                      </a:r>
                      <a:endParaRPr lang="ru-RU" sz="36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513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ПРЕлестный, ПРЕмудрый, ПРЕогромный</a:t>
                      </a:r>
                      <a:endParaRPr lang="ru-RU" sz="36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36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513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ПРЕрвать, ПРЕодолеть, ПРЕступать</a:t>
                      </a:r>
                      <a:endParaRPr lang="ru-RU" sz="36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36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70590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ПРАВОПИСАНИЕ ПРИСТАВКИ ПРЕ-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06836756"/>
              </p:ext>
            </p:extLst>
          </p:nvPr>
        </p:nvGraphicFramePr>
        <p:xfrm>
          <a:off x="1331640" y="1628801"/>
          <a:ext cx="7416824" cy="5118212"/>
        </p:xfrm>
        <a:graphic>
          <a:graphicData uri="http://schemas.openxmlformats.org/drawingml/2006/table">
            <a:tbl>
              <a:tblPr firstRow="1" firstCol="1" bandRow="1"/>
              <a:tblGrid>
                <a:gridCol w="35277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891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658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Примеры</a:t>
                      </a:r>
                      <a:endParaRPr lang="ru-RU" sz="36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Значение</a:t>
                      </a:r>
                      <a:endParaRPr lang="ru-RU" sz="36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513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ПРЕлестный, ПРЕмудрый, ПРЕогромный</a:t>
                      </a:r>
                      <a:endParaRPr lang="ru-RU" sz="36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=ОЧЕНЬ</a:t>
                      </a:r>
                      <a:endParaRPr lang="ru-RU" sz="36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513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ПРЕрвать, ПРЕодолеть, ПРЕступать</a:t>
                      </a:r>
                      <a:endParaRPr lang="ru-RU" sz="36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=ПЕРЕ</a:t>
                      </a:r>
                      <a:endParaRPr lang="ru-RU" sz="36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589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87624" y="692696"/>
            <a:ext cx="3960440" cy="5760640"/>
          </a:xfrm>
        </p:spPr>
        <p:txBody>
          <a:bodyPr>
            <a:normAutofit fontScale="25000" lnSpcReduction="20000"/>
          </a:bodyPr>
          <a:lstStyle/>
          <a:p>
            <a:pPr marL="82296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6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 </a:t>
            </a: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Повнимательней смотри.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</a:b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Мы приставки пре- и при-.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</a:b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Научись нас различать,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</a:b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Друг от друга отличать.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</a:b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Запомни сначала четыре значенья: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</a:br>
            <a:r>
              <a:rPr lang="ru-RU" sz="8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Неполное действие и приближенье</a:t>
            </a: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,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</a:br>
            <a:r>
              <a:rPr lang="ru-RU" sz="8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Близость </a:t>
            </a: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чего-то к чему-нибудь,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</a:br>
            <a:r>
              <a:rPr lang="ru-RU" sz="8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Присоединенье</a:t>
            </a: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 ещё не забудь.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</a:b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Наши руки всё сумеют,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</a:b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Гвоздь </a:t>
            </a:r>
            <a:r>
              <a:rPr lang="ru-RU" sz="8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ПРИбьют</a:t>
            </a: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, </a:t>
            </a:r>
            <a:r>
              <a:rPr lang="ru-RU" sz="8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ПРИшьют</a:t>
            </a: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, </a:t>
            </a:r>
            <a:r>
              <a:rPr lang="ru-RU" sz="8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ПРИклеят</a:t>
            </a: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,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</a:b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Всё </a:t>
            </a:r>
            <a:r>
              <a:rPr lang="ru-RU" sz="8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ПРИделают</a:t>
            </a: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 как нужно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</a:b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Быстро, весело и дружно.</a:t>
            </a:r>
            <a:r>
              <a:rPr lang="ru-RU" sz="8000" dirty="0">
                <a:solidFill>
                  <a:srgbClr val="595959"/>
                </a:solidFill>
                <a:latin typeface="Times New Roman"/>
                <a:ea typeface="Times New Roman"/>
              </a:rPr>
              <a:t> </a:t>
            </a:r>
            <a:br>
              <a:rPr lang="ru-RU" sz="8000" dirty="0">
                <a:solidFill>
                  <a:srgbClr val="595959"/>
                </a:solidFill>
                <a:latin typeface="Times New Roman"/>
                <a:ea typeface="Times New Roman"/>
              </a:rPr>
            </a:br>
            <a:r>
              <a:rPr lang="ru-RU" sz="8000" dirty="0">
                <a:solidFill>
                  <a:srgbClr val="595959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80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5076056" y="764704"/>
            <a:ext cx="3857632" cy="5422736"/>
          </a:xfrm>
        </p:spPr>
        <p:txBody>
          <a:bodyPr>
            <a:normAutofit fontScale="25000" lnSpcReduction="20000"/>
          </a:bodyPr>
          <a:lstStyle/>
          <a:p>
            <a:pPr marL="82296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Заяц </a:t>
            </a:r>
            <a:r>
              <a:rPr lang="ru-RU" sz="8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ПРИскакал</a:t>
            </a: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 к соседу,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Закричал: «Я к вам </a:t>
            </a:r>
            <a:r>
              <a:rPr lang="ru-RU" sz="8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ПРИеду</a:t>
            </a: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!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На </a:t>
            </a:r>
            <a:r>
              <a:rPr lang="ru-RU" sz="8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ПРИшкольном</a:t>
            </a: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 огороде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Есть уже морковка вроде».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8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ПРИоткрой</a:t>
            </a: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 скорей окошко –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В дом попасть не может кошка.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Ах, котлеты </a:t>
            </a:r>
            <a:r>
              <a:rPr lang="ru-RU" sz="8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ПРИгорели</a:t>
            </a: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!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Не беда, уже их съели.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ПРЕ – отличная приставка.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Ей во всём нужна добавка.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Словом </a:t>
            </a:r>
            <a:r>
              <a:rPr lang="ru-RU" sz="8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«ОЧЕНЬ»</a:t>
            </a: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 проверяем </a:t>
            </a:r>
            <a:b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Или </a:t>
            </a:r>
            <a:r>
              <a:rPr lang="ru-RU" sz="8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ПЕРЕ-</a:t>
            </a:r>
            <a:r>
              <a:rPr lang="ru-RU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  <a:cs typeface="Times New Roman"/>
              </a:rPr>
              <a:t> заменяем. </a:t>
            </a:r>
            <a:endParaRPr lang="ru-RU" sz="8000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82296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2639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Работа с учебником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Параграф 31</a:t>
            </a:r>
          </a:p>
          <a:p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887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210146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/>
                <a:ea typeface="Calibri"/>
              </a:rPr>
              <a:t>Замените словосочетание одним словом с приставкой ПРИ- или ПРЕ-</a:t>
            </a:r>
            <a:endParaRPr lang="ru-RU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228600" algn="l"/>
              </a:tabLst>
            </a:pPr>
            <a:r>
              <a:rPr lang="ru-RU" sz="3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Расположенный у берега. </a:t>
            </a:r>
            <a:endParaRPr lang="ru-RU" sz="3800" b="1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228600" algn="l"/>
              </a:tabLst>
            </a:pPr>
            <a:r>
              <a:rPr lang="ru-RU" sz="3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Задуматься на некоторое время. </a:t>
            </a:r>
            <a:endParaRPr lang="ru-RU" sz="3800" b="1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228600" algn="l"/>
              </a:tabLst>
            </a:pPr>
            <a:r>
              <a:rPr lang="ru-RU" sz="3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Участок около школы.  </a:t>
            </a:r>
            <a:endParaRPr lang="ru-RU" sz="3800" b="1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228600" algn="l"/>
              </a:tabLst>
            </a:pPr>
            <a:r>
              <a:rPr lang="ru-RU" sz="3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Гнаться за кем-нибудь.  </a:t>
            </a:r>
            <a:endParaRPr lang="ru-RU" sz="3800" b="1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228600" algn="l"/>
              </a:tabLst>
            </a:pPr>
            <a:r>
              <a:rPr lang="ru-RU" sz="3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Слегка задеть что-либо. </a:t>
            </a:r>
            <a:endParaRPr lang="ru-RU" sz="3800" b="1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228600" algn="l"/>
              </a:tabLst>
            </a:pPr>
            <a:r>
              <a:rPr lang="ru-RU" sz="3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Вызывающий восхищение, красивый.  </a:t>
            </a:r>
            <a:endParaRPr lang="ru-RU" sz="3800" b="1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228600" algn="l"/>
              </a:tabLst>
            </a:pPr>
            <a:r>
              <a:rPr lang="ru-RU" sz="3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Немного открыть окно.  </a:t>
            </a:r>
            <a:endParaRPr lang="ru-RU" sz="3800" b="1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228600" algn="l"/>
              </a:tabLst>
            </a:pPr>
            <a:r>
              <a:rPr lang="ru-RU" sz="3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Расположенный у дороги </a:t>
            </a:r>
            <a:endParaRPr lang="ru-RU" sz="3800" b="1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228600" algn="l"/>
              </a:tabLst>
            </a:pPr>
            <a:r>
              <a:rPr lang="ru-RU" sz="3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Спуститься с неба на землю.  </a:t>
            </a:r>
            <a:endParaRPr lang="ru-RU" sz="3800" b="1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228600" algn="l"/>
              </a:tabLst>
            </a:pPr>
            <a:r>
              <a:rPr lang="ru-RU" sz="3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Очень длинный. </a:t>
            </a:r>
            <a:endParaRPr lang="ru-RU" sz="3800" b="1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  <a:ea typeface="Calibri"/>
              <a:cs typeface="Times New Roman"/>
            </a:endParaRPr>
          </a:p>
          <a:p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053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620688"/>
            <a:ext cx="7530040" cy="5627712"/>
          </a:xfrm>
        </p:spPr>
        <p:txBody>
          <a:bodyPr>
            <a:normAutofit fontScale="70000" lnSpcReduction="20000"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Расположенный у берега</a:t>
            </a:r>
            <a:r>
              <a:rPr lang="ru-RU" dirty="0">
                <a:solidFill>
                  <a:srgbClr val="595959"/>
                </a:solidFill>
                <a:latin typeface="Times New Roman"/>
                <a:ea typeface="Calibri"/>
                <a:cs typeface="Times New Roman"/>
              </a:rPr>
              <a:t>. 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(</a:t>
            </a:r>
            <a:r>
              <a:rPr lang="ru-RU" b="1" i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Прибрежный</a:t>
            </a:r>
            <a:r>
              <a:rPr lang="ru-RU" b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).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 </a:t>
            </a:r>
            <a:endParaRPr lang="ru-RU" sz="28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Задуматься на некоторое время. </a:t>
            </a:r>
            <a:r>
              <a:rPr lang="ru-RU" b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(Призадуматься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). </a:t>
            </a:r>
            <a:endParaRPr lang="ru-RU" sz="28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Участок около школы. 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(</a:t>
            </a:r>
            <a:r>
              <a:rPr lang="ru-RU" b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Пришкольный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). </a:t>
            </a:r>
            <a:endParaRPr lang="ru-RU" sz="28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Гнаться за кем-нибудь.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 (</a:t>
            </a:r>
            <a:r>
              <a:rPr lang="ru-RU" b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Преследовать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). </a:t>
            </a:r>
            <a:endParaRPr lang="ru-RU" sz="28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Слегка задеть что-либо.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 (</a:t>
            </a:r>
            <a:r>
              <a:rPr lang="ru-RU" b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Прикоснуться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). </a:t>
            </a:r>
            <a:endParaRPr lang="ru-RU" sz="28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Вызывающий восхищение, красивый. 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(</a:t>
            </a:r>
            <a:r>
              <a:rPr lang="ru-RU" b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Прекрасный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). </a:t>
            </a:r>
            <a:endParaRPr lang="ru-RU" sz="28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Немного открыть окно. 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(</a:t>
            </a:r>
            <a:r>
              <a:rPr lang="ru-RU" b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Приоткрыть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). </a:t>
            </a:r>
            <a:endParaRPr lang="ru-RU" sz="28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Расположенный у дороги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b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(Придорожный).</a:t>
            </a:r>
            <a:endParaRPr lang="ru-RU" sz="28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Спуститься с неба на землю. 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(</a:t>
            </a:r>
            <a:r>
              <a:rPr lang="ru-RU" b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Приземлиться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). </a:t>
            </a:r>
            <a:endParaRPr lang="ru-RU" sz="28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Очень длинный. 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(</a:t>
            </a:r>
            <a:r>
              <a:rPr lang="ru-RU" b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Предлинный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). </a:t>
            </a:r>
            <a:r>
              <a:rPr lang="ru-RU" sz="4000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	</a:t>
            </a:r>
            <a:endParaRPr lang="ru-RU" sz="28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040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Упр.323 </a:t>
            </a:r>
          </a:p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324</a:t>
            </a:r>
          </a:p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задание: выучить правило правописания 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пре,при</a:t>
            </a:r>
            <a:endParaRPr lang="ru-RU" sz="4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Упр.328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2239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Правописание приставок пре, при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ru-RU" sz="39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Повторение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Расскажите о правописании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н,нн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суффиксах прилагательных 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Слитное и дефисное написание сложных имен прилагательных 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Лаг –лож </a:t>
            </a:r>
          </a:p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Раст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-рос </a:t>
            </a:r>
          </a:p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-гор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 – и в корнях с чередованием 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Разделительный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ь,ъ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Правописание пре, при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2124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/>
                <a:ea typeface="Calibri"/>
              </a:rPr>
              <a:t>Найди  "Четвертое лишнее" 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1447800"/>
            <a:ext cx="7674056" cy="4800600"/>
          </a:xfrm>
        </p:spPr>
        <p:txBody>
          <a:bodyPr>
            <a:normAutofit fontScale="85000" lnSpcReduction="20000"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превозносить, превосходить, принадлежать, превратить;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приноровиться, приналечь, притягивать, препятствовать;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приниженный, приплюснутый, беспрекословный, привязчивый;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преодолеть, прицелиться, прекратить, пренебречь.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323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Проверка домашнего задания</a:t>
            </a:r>
            <a:endParaRPr lang="ru-RU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Упр.328</a:t>
            </a:r>
          </a:p>
          <a:p>
            <a:r>
              <a:rPr lang="ru-RU" sz="4400" b="1" u="sng" dirty="0" smtClean="0">
                <a:solidFill>
                  <a:srgbClr val="FF0000"/>
                </a:solidFill>
                <a:latin typeface="Times New Roman"/>
                <a:ea typeface="Times New Roman"/>
              </a:rPr>
              <a:t>Синтаксический разбор</a:t>
            </a:r>
            <a:r>
              <a:rPr lang="ru-RU" sz="4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.</a:t>
            </a:r>
          </a:p>
          <a:p>
            <a:pPr marL="82296" indent="0">
              <a:buNone/>
            </a:pPr>
            <a:r>
              <a:rPr lang="ru-RU" sz="4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</a:t>
            </a:r>
            <a:r>
              <a:rPr lang="ru-RU" sz="4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…забавные </a:t>
            </a:r>
            <a:r>
              <a:rPr lang="ru-RU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и </a:t>
            </a:r>
            <a:r>
              <a:rPr lang="ru-RU" sz="4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пр</a:t>
            </a:r>
            <a:r>
              <a:rPr lang="ru-RU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…хорошенькие зайчата скакали </a:t>
            </a:r>
            <a:r>
              <a:rPr lang="ru-RU" sz="4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впр</a:t>
            </a:r>
            <a:r>
              <a:rPr lang="ru-RU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…прыжку по </a:t>
            </a:r>
            <a:r>
              <a:rPr lang="ru-RU" sz="4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поляне на которой </a:t>
            </a:r>
            <a:r>
              <a:rPr lang="ru-RU" sz="4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заг</a:t>
            </a:r>
            <a:r>
              <a:rPr lang="ru-RU" sz="4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…</a:t>
            </a:r>
            <a:r>
              <a:rPr lang="ru-RU" sz="4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рали</a:t>
            </a:r>
            <a:r>
              <a:rPr lang="ru-RU" sz="4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 люди отдыхающие после работы</a:t>
            </a:r>
            <a:endParaRPr lang="ru-RU" sz="4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3353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учебником </a:t>
            </a:r>
            <a:endParaRPr lang="ru-RU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Устно упр.329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«Возьмём на заметку» стр. 130,131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Упр.332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задание:упр.334, выучить словарные слова стр.130, упр.335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505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205</TotalTime>
  <Words>679</Words>
  <Application>Microsoft Office PowerPoint</Application>
  <PresentationFormat>Экран (4:3)</PresentationFormat>
  <Paragraphs>100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7" baseType="lpstr">
      <vt:lpstr>Calibri</vt:lpstr>
      <vt:lpstr>Corbel</vt:lpstr>
      <vt:lpstr>Gill Sans MT</vt:lpstr>
      <vt:lpstr>Symbol</vt:lpstr>
      <vt:lpstr>Times New Roman</vt:lpstr>
      <vt:lpstr>Verdana</vt:lpstr>
      <vt:lpstr>Wingdings 2</vt:lpstr>
      <vt:lpstr>Солнцестояние</vt:lpstr>
      <vt:lpstr>   Правописание приставок пре-при 6 класс  Цель: познакомиться с правописанием  приставок пре -при </vt:lpstr>
      <vt:lpstr>Повторение</vt:lpstr>
      <vt:lpstr>Синтаксический разбор </vt:lpstr>
      <vt:lpstr>Посмотрите внимательно на текст сказки и ответьте на вопрос.</vt:lpstr>
      <vt:lpstr>СКАЗКА</vt:lpstr>
      <vt:lpstr>Презентация PowerPoint</vt:lpstr>
      <vt:lpstr>Мини-исследование</vt:lpstr>
      <vt:lpstr>ПРАВОПИСАНИЕ ПРИСТАВКИ ПРИ-</vt:lpstr>
      <vt:lpstr>ПРАВОПИСАНИЕ ПРИСТАВКИ ПРЕ-</vt:lpstr>
      <vt:lpstr>ПРАВОПИСАНИЕ ПРИСТАВКИ ПРЕ-</vt:lpstr>
      <vt:lpstr>Презентация PowerPoint</vt:lpstr>
      <vt:lpstr>Работа с учебником</vt:lpstr>
      <vt:lpstr>Замените словосочетание одним словом с приставкой ПРИ- или ПРЕ-</vt:lpstr>
      <vt:lpstr>Презентация PowerPoint</vt:lpstr>
      <vt:lpstr>Презентация PowerPoint</vt:lpstr>
      <vt:lpstr>Правописание приставок пре, при</vt:lpstr>
      <vt:lpstr>Найди  "Четвертое лишнее" </vt:lpstr>
      <vt:lpstr>Проверка домашнего задания</vt:lpstr>
      <vt:lpstr>Работа с учебником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Мини-исследование</dc:title>
  <dc:creator>Раушания</dc:creator>
  <cp:lastModifiedBy>Admin</cp:lastModifiedBy>
  <cp:revision>15</cp:revision>
  <dcterms:created xsi:type="dcterms:W3CDTF">2015-11-09T16:38:23Z</dcterms:created>
  <dcterms:modified xsi:type="dcterms:W3CDTF">2020-11-13T10:54:43Z</dcterms:modified>
</cp:coreProperties>
</file>