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1924C-A9EE-45A1-92FD-2D776597F907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DCBE0-587E-4787-8251-AEB392D2DF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0657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1924C-A9EE-45A1-92FD-2D776597F907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DCBE0-587E-4787-8251-AEB392D2DF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1000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1924C-A9EE-45A1-92FD-2D776597F907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DCBE0-587E-4787-8251-AEB392D2DF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4819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1924C-A9EE-45A1-92FD-2D776597F907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DCBE0-587E-4787-8251-AEB392D2DF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4627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1924C-A9EE-45A1-92FD-2D776597F907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DCBE0-587E-4787-8251-AEB392D2DF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5988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1924C-A9EE-45A1-92FD-2D776597F907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DCBE0-587E-4787-8251-AEB392D2DF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6319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1924C-A9EE-45A1-92FD-2D776597F907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DCBE0-587E-4787-8251-AEB392D2DF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6731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1924C-A9EE-45A1-92FD-2D776597F907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DCBE0-587E-4787-8251-AEB392D2DF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9901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1924C-A9EE-45A1-92FD-2D776597F907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DCBE0-587E-4787-8251-AEB392D2DF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103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1924C-A9EE-45A1-92FD-2D776597F907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DCBE0-587E-4787-8251-AEB392D2DF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0623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1924C-A9EE-45A1-92FD-2D776597F907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DCBE0-587E-4787-8251-AEB392D2DF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3041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01924C-A9EE-45A1-92FD-2D776597F907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FDCBE0-587E-4787-8251-AEB392D2DF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4992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Деепричастие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класс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9182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Цель: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обучающихся с деепричастием – особой формой глагола;</a:t>
            </a:r>
          </a:p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овторить признаки глагола и наречия 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85946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Проверка домашнего задания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Упр. 494</a:t>
            </a:r>
          </a:p>
          <a:p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 предыдущей темы.</a:t>
            </a:r>
          </a:p>
          <a:p>
            <a:pPr marL="0" indent="0">
              <a:buNone/>
            </a:pP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-Какая часть речи называется причастием?</a:t>
            </a:r>
          </a:p>
          <a:p>
            <a:pPr marL="0" indent="0">
              <a:buNone/>
            </a:pP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-Признаки каких двух частей речи совмещает причастие?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1839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третье лишнее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Синий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Синеющий 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Сияющий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572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третье лишнее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Омытый 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Взмахнувший 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Барабанный </a:t>
            </a:r>
          </a:p>
          <a:p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Важно!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Кроме причастия, которое совмещает в себе признаки двух частей речи, существует ещё одна часть речи, прячущая в себе 2 части речи.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1067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третье лишнее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Взмахнувший </a:t>
            </a:r>
          </a:p>
          <a:p>
            <a:r>
              <a:rPr lang="ru-RU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Пробудившись </a:t>
            </a:r>
          </a:p>
          <a:p>
            <a:r>
              <a:rPr lang="ru-RU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Улыбающийся </a:t>
            </a:r>
            <a:endParaRPr lang="ru-RU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avatars.mds.yandex.net/get-zen_doc/987771/pub_5c933095bd63b700b2224273_5c933131bd63b700b222427f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016" y="2694080"/>
            <a:ext cx="1791271" cy="1250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7102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</a:t>
            </a:r>
            <a:endParaRPr lang="ru-RU" sz="6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какую часть речи похоже данное слово?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какой вопрос отвечает это слово?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две части речи совмещает оно?</a:t>
            </a:r>
          </a:p>
          <a:p>
            <a:pPr marL="0" indent="0" algn="ctr">
              <a:buNone/>
            </a:pPr>
            <a:r>
              <a:rPr lang="ru-RU" sz="7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7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лагол + наречие =деепричастие </a:t>
            </a:r>
            <a:endParaRPr lang="ru-RU" sz="7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852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Деепричастие - это</a:t>
            </a:r>
            <a:endParaRPr lang="ru-RU" sz="6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собая форма глагола, которая имеет признаки </a:t>
            </a:r>
            <a:r>
              <a:rPr lang="ru-RU" sz="4000" b="1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глагола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4000" b="1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наречия.</a:t>
            </a: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какой вопрос отвечает? (найдите ответ на стр.204)</a:t>
            </a: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обозначает? (найдите ответ на вопрос на стр.204)</a:t>
            </a: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Изменяется или нет?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9390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Суффиксы деепричастий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 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а, я (играя)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-в, вши, ши (заглядевшись)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-учи,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ючи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(играючи)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301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учебником 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Пересказ параграфа 43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Упр.500, 501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задание: параграф 43, упр.503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900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199</Words>
  <Application>Microsoft Office PowerPoint</Application>
  <PresentationFormat>Широкоэкранный</PresentationFormat>
  <Paragraphs>41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Деепричастие</vt:lpstr>
      <vt:lpstr>Цель:</vt:lpstr>
      <vt:lpstr>Проверка домашнего задания</vt:lpstr>
      <vt:lpstr>Найди третье лишнее</vt:lpstr>
      <vt:lpstr>Найди третье лишнее</vt:lpstr>
      <vt:lpstr>Найдите третье лишнее</vt:lpstr>
      <vt:lpstr>Исследование </vt:lpstr>
      <vt:lpstr>Деепричастие - это</vt:lpstr>
      <vt:lpstr>Суффиксы деепричастий</vt:lpstr>
      <vt:lpstr>Работа с учебником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Деепричастие</dc:title>
  <dc:creator>Admin</dc:creator>
  <cp:lastModifiedBy>Admin</cp:lastModifiedBy>
  <cp:revision>3</cp:revision>
  <dcterms:created xsi:type="dcterms:W3CDTF">2021-01-26T10:34:52Z</dcterms:created>
  <dcterms:modified xsi:type="dcterms:W3CDTF">2021-01-26T10:46:33Z</dcterms:modified>
</cp:coreProperties>
</file>