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8" r:id="rId3"/>
    <p:sldId id="256" r:id="rId4"/>
    <p:sldId id="257" r:id="rId5"/>
    <p:sldId id="259" r:id="rId6"/>
    <p:sldId id="260" r:id="rId7"/>
    <p:sldId id="261" r:id="rId8"/>
    <p:sldId id="263" r:id="rId9"/>
    <p:sldId id="262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9" r:id="rId22"/>
    <p:sldId id="276" r:id="rId23"/>
    <p:sldId id="277" r:id="rId24"/>
    <p:sldId id="278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7D0FB-28A8-411E-B3A8-42EC5B121861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89E3F-9DA1-41B7-AFE5-58E8C0BEFF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64915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7D0FB-28A8-411E-B3A8-42EC5B121861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89E3F-9DA1-41B7-AFE5-58E8C0BEFF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11402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7D0FB-28A8-411E-B3A8-42EC5B121861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89E3F-9DA1-41B7-AFE5-58E8C0BEFF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22540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7D0FB-28A8-411E-B3A8-42EC5B121861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89E3F-9DA1-41B7-AFE5-58E8C0BEFF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72617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7D0FB-28A8-411E-B3A8-42EC5B121861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89E3F-9DA1-41B7-AFE5-58E8C0BEFF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9634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7D0FB-28A8-411E-B3A8-42EC5B121861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89E3F-9DA1-41B7-AFE5-58E8C0BEFF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89300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7D0FB-28A8-411E-B3A8-42EC5B121861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89E3F-9DA1-41B7-AFE5-58E8C0BEFF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70070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7D0FB-28A8-411E-B3A8-42EC5B121861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89E3F-9DA1-41B7-AFE5-58E8C0BEFF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9252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7D0FB-28A8-411E-B3A8-42EC5B121861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89E3F-9DA1-41B7-AFE5-58E8C0BEFF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8350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7D0FB-28A8-411E-B3A8-42EC5B121861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89E3F-9DA1-41B7-AFE5-58E8C0BEFF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90418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7D0FB-28A8-411E-B3A8-42EC5B121861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89E3F-9DA1-41B7-AFE5-58E8C0BEFF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83673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97D0FB-28A8-411E-B3A8-42EC5B121861}" type="datetimeFigureOut">
              <a:rPr lang="ru-RU" smtClean="0"/>
              <a:t>09.02.2021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89E3F-9DA1-41B7-AFE5-58E8C0BEFF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9255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8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февраля</a:t>
            </a:r>
            <a:endParaRPr lang="ru-RU" sz="8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33741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926184" y="4545197"/>
            <a:ext cx="6173892" cy="160732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img2.freepng.ru/20180325/ujq/kisspng-stick-figure-clip-art-stick-man-pics-5ab74ab4ccfc20.025365721521961652839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7759" y="470262"/>
            <a:ext cx="6238693" cy="5545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913016" y="721288"/>
            <a:ext cx="3801291" cy="37702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3900" dirty="0" smtClean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не</a:t>
            </a:r>
            <a:endParaRPr lang="ru-RU" sz="23900" b="0" cap="none" spc="0" dirty="0">
              <a:ln w="0"/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797081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с деепричастиями. Деепричастный оборот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 класс</a:t>
            </a:r>
            <a:endParaRPr lang="ru-RU" sz="6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386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199" y="1825625"/>
            <a:ext cx="10853057" cy="4351338"/>
          </a:xfrm>
        </p:spPr>
        <p:txBody>
          <a:bodyPr>
            <a:noAutofit/>
          </a:bodyPr>
          <a:lstStyle/>
          <a:p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азвивать умения находить и различать в тексте от других частей речи деепричастия;</a:t>
            </a:r>
          </a:p>
          <a:p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ознакомить с ошибками в употреблении деепричастных оборотов;</a:t>
            </a:r>
          </a:p>
          <a:p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азвивать орфографическую зоркость путем правописания деепричастий 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05481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Повторение </a:t>
            </a:r>
            <a:endParaRPr lang="ru-RU" sz="5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Какая часть речи называется деепричастием?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какому визуальному признаку легко найти деепричастие в предложении?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называется деепричастным оборотом?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каком случае деепричастный оборот выделяется запятыми?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28080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Проверка домашнего задания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Упр.513</a:t>
            </a:r>
          </a:p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Объясните правописание слов со скобками и пропущенными буквами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https://fb.ru/misc/i/gallery/104423/284398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4354" y="3830229"/>
            <a:ext cx="2939790" cy="3027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92998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Словарный диктант с последующей взаимопроверкой</a:t>
            </a:r>
            <a:endParaRPr lang="ru-RU" sz="4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6" name="Picture 4" descr="https://www.internetprofitspartners.com/wp-content/uploads/2018/01/3D-Women-Presentation-0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3564" y="1449977"/>
            <a:ext cx="5953395" cy="5953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828902" y="2775540"/>
            <a:ext cx="253419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Упр.514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021549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Третий лишний</a:t>
            </a:r>
            <a:endParaRPr lang="ru-RU" sz="4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(Не)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навидя</a:t>
            </a:r>
            <a:endParaRPr lang="ru-RU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(Не)улыбаясь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(Не) говоря</a:t>
            </a:r>
          </a:p>
          <a:p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(Не)жалея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(Не)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доумевая</a:t>
            </a:r>
            <a:endParaRPr lang="ru-RU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(Не)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годуя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45390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1114314" cy="1325563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Закрепление умений и навыков находить в тексте деепричастия и деепричастные обороты, выделять знаками препинания. Определять правописание</a:t>
            </a:r>
            <a:endParaRPr lang="ru-RU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Спишите предложения, раскрывая скобки, вставляя пропущенные знаки препинания.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(Не) нарушая вечерней тишины трещит в траве кузнечик.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лесу мы увидели необыкновенную бабочку которая летела к солнцу (не)обращая внимания на яркий свет.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14855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учебником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Упр.515</a:t>
            </a:r>
          </a:p>
          <a:p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1-4 предложения – вместе</a:t>
            </a:r>
          </a:p>
          <a:p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Самостоятельно</a:t>
            </a:r>
          </a:p>
          <a:p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Домашнее задание: закончить упр.515 (2-4)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15421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7247709" cy="1325563"/>
          </a:xfrm>
        </p:spPr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 февраля</a:t>
            </a:r>
            <a:endParaRPr lang="ru-RU" sz="6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80172" y="2364376"/>
            <a:ext cx="5381897" cy="340763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Определите тему урока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http://dutsadok.com.ua/clipart/ljudi/f57abbed003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5151" y="1921106"/>
            <a:ext cx="3883713" cy="4518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Овал 5"/>
          <p:cNvSpPr/>
          <p:nvPr/>
        </p:nvSpPr>
        <p:spPr>
          <a:xfrm>
            <a:off x="7733211" y="1006706"/>
            <a:ext cx="2612571" cy="1828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500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не</a:t>
            </a:r>
            <a:endParaRPr lang="ru-RU" sz="115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28967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с деепричастиями</a:t>
            </a:r>
            <a:endParaRPr lang="ru-RU" sz="6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</a:p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овторить правило правописания не с деепричастиями;</a:t>
            </a:r>
          </a:p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акрепить навыки нахождения деепричастий и деепричастных оборотов в тексте;</a:t>
            </a:r>
          </a:p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азвивать пунктуационную зоркость 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537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Повторение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Какая часть речи называется деепричастием?</a:t>
            </a:r>
          </a:p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какому визуальному признаку легко найти деепричастие в предложении?</a:t>
            </a:r>
          </a:p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называется деепричастным оборотом?</a:t>
            </a:r>
          </a:p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каком случае деепричастный оборот выделяется запятыми?</a:t>
            </a:r>
          </a:p>
          <a:p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9297628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Проверка домашней работы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199" y="1825625"/>
            <a:ext cx="11127377" cy="4351338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 515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Какое заголовок вы придумали к тексту?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Объясните лексическое значение слова «к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прогалу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marL="0" indent="0">
              <a:buNone/>
            </a:pPr>
            <a:r>
              <a:rPr lang="ru-RU" sz="3600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(место</a:t>
            </a:r>
            <a:r>
              <a:rPr lang="ru-RU" sz="36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не заполненное тем, что находится вокруг </a:t>
            </a:r>
            <a:r>
              <a:rPr lang="ru-RU" sz="3600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него).</a:t>
            </a:r>
          </a:p>
          <a:p>
            <a:pPr marL="0" indent="0">
              <a:buNone/>
            </a:pP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Объясните правописание слов с пропущенными буквами и знаки препинания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3413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Синтаксический разбор </a:t>
            </a:r>
            <a:endParaRPr lang="ru-RU" sz="5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жил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старич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…к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берегу Дуная (не)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обижая 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никого и все любили дедушку вечно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сморще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н,нн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)ого от лучей яркого солнца.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Морфологический разбор слов: на берегу, дедушку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6546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учебником</a:t>
            </a:r>
            <a:endParaRPr lang="ru-RU" sz="5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Самостоятельная работа </a:t>
            </a:r>
          </a:p>
          <a:p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 516 (абзац 1)</a:t>
            </a:r>
          </a:p>
          <a:p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Домашнее задание: упр.516 (абзац 2)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5596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 февраля</a:t>
            </a:r>
            <a:endParaRPr lang="ru-RU" sz="6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 деепричастий.</a:t>
            </a:r>
          </a:p>
          <a:p>
            <a:pPr marL="0" indent="0" algn="ctr">
              <a:buNone/>
            </a:pPr>
            <a:r>
              <a:rPr lang="ru-RU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Деепричастия совершенного и несовершенного вида</a:t>
            </a:r>
            <a:endParaRPr lang="ru-RU" sz="6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86897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endParaRPr lang="ru-RU" sz="6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ознакомиться со способом образования деепричастий;</a:t>
            </a:r>
          </a:p>
          <a:p>
            <a:pPr marL="0" indent="0">
              <a:buNone/>
            </a:pP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деепричастиями совершенного и несовершенного вида;</a:t>
            </a:r>
          </a:p>
          <a:p>
            <a:pPr marL="0" indent="0">
              <a:buNone/>
            </a:pP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азвивать орфографическую и пунктуационную зоркость.</a:t>
            </a:r>
          </a:p>
          <a:p>
            <a:pPr marL="0" indent="0">
              <a:buNone/>
            </a:pP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14230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Проверка домашнего задания</a:t>
            </a:r>
            <a:endParaRPr lang="ru-RU" sz="5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5400" b="1" i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 516</a:t>
            </a:r>
          </a:p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Объясните правописание слов и постановку пропущенных знаков препинания.</a:t>
            </a:r>
          </a:p>
          <a:p>
            <a:pPr marL="0" indent="0">
              <a:buNone/>
            </a:pP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15618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Повторение</a:t>
            </a:r>
            <a:endParaRPr lang="ru-RU" sz="6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Какая часть речи называется деепричастием?</a:t>
            </a:r>
          </a:p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какому визуальному признаку легко найти деепричастие в предложении?</a:t>
            </a:r>
          </a:p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называется деепричастным оборотом?</a:t>
            </a:r>
          </a:p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каком случае деепричастный оборот выделяется запятыми?</a:t>
            </a:r>
          </a:p>
          <a:p>
            <a:endParaRPr lang="ru-RU" sz="40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13137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Синтаксический разбор </a:t>
            </a:r>
            <a:endParaRPr lang="ru-RU" sz="6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Ребята долго шли по крутому берегу который ух…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дил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ч…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щу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скрывающуюся за горизонтом.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оценили труд своего друга предложив каждый день оказывать помощь своему товарищу.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Морфологический разбор слов: по берегу, уходил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00899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texts.net/files/online_html/53383/i_196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658" y="85725"/>
            <a:ext cx="4762500" cy="320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0" y="717823"/>
            <a:ext cx="7162800" cy="1325563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Помоги дяде Федору определить суффиксы деепричастий. Определить глагол, от которого образовано деепричастие и вид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968155"/>
              </p:ext>
            </p:extLst>
          </p:nvPr>
        </p:nvGraphicFramePr>
        <p:xfrm>
          <a:off x="1293223" y="2812327"/>
          <a:ext cx="9431382" cy="3474720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4715691">
                  <a:extLst>
                    <a:ext uri="{9D8B030D-6E8A-4147-A177-3AD203B41FA5}">
                      <a16:colId xmlns:a16="http://schemas.microsoft.com/office/drawing/2014/main" val="3411827584"/>
                    </a:ext>
                  </a:extLst>
                </a:gridCol>
                <a:gridCol w="4715691">
                  <a:extLst>
                    <a:ext uri="{9D8B030D-6E8A-4147-A177-3AD203B41FA5}">
                      <a16:colId xmlns:a16="http://schemas.microsoft.com/office/drawing/2014/main" val="931360446"/>
                    </a:ext>
                  </a:extLst>
                </a:gridCol>
              </a:tblGrid>
              <a:tr h="427332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/>
                        <a:t>Деепричастия </a:t>
                      </a:r>
                      <a:endParaRPr lang="ru-RU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/>
                        <a:t>Глагол </a:t>
                      </a:r>
                      <a:endParaRPr lang="ru-RU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41313370"/>
                  </a:ext>
                </a:extLst>
              </a:tr>
              <a:tr h="427332">
                <a:tc>
                  <a:txBody>
                    <a:bodyPr/>
                    <a:lstStyle/>
                    <a:p>
                      <a:r>
                        <a:rPr lang="ru-RU" sz="3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Играя </a:t>
                      </a:r>
                      <a:endParaRPr lang="ru-RU" sz="3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352009"/>
                  </a:ext>
                </a:extLst>
              </a:tr>
              <a:tr h="427332">
                <a:tc>
                  <a:txBody>
                    <a:bodyPr/>
                    <a:lstStyle/>
                    <a:p>
                      <a:r>
                        <a:rPr lang="ru-RU" sz="3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Выполнив</a:t>
                      </a:r>
                      <a:endParaRPr lang="ru-RU" sz="3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7134178"/>
                  </a:ext>
                </a:extLst>
              </a:tr>
              <a:tr h="427332">
                <a:tc>
                  <a:txBody>
                    <a:bodyPr/>
                    <a:lstStyle/>
                    <a:p>
                      <a:r>
                        <a:rPr lang="ru-RU" sz="3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Нарисовав </a:t>
                      </a:r>
                      <a:endParaRPr lang="ru-RU" sz="3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6569406"/>
                  </a:ext>
                </a:extLst>
              </a:tr>
              <a:tr h="427332">
                <a:tc>
                  <a:txBody>
                    <a:bodyPr/>
                    <a:lstStyle/>
                    <a:p>
                      <a:r>
                        <a:rPr lang="ru-RU" sz="3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Встретив</a:t>
                      </a:r>
                      <a:endParaRPr lang="ru-RU" sz="3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7067781"/>
                  </a:ext>
                </a:extLst>
              </a:tr>
              <a:tr h="427332">
                <a:tc>
                  <a:txBody>
                    <a:bodyPr/>
                    <a:lstStyle/>
                    <a:p>
                      <a:r>
                        <a:rPr lang="ru-RU" sz="3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Собирая </a:t>
                      </a:r>
                      <a:endParaRPr lang="ru-RU" sz="32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13624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333773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Деепричастия </a:t>
            </a:r>
            <a:endParaRPr lang="ru-RU" sz="6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06934469"/>
              </p:ext>
            </p:extLst>
          </p:nvPr>
        </p:nvGraphicFramePr>
        <p:xfrm>
          <a:off x="838200" y="1825625"/>
          <a:ext cx="10515600" cy="2961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1499854291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41813593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4000" dirty="0" smtClean="0"/>
                        <a:t>Совершенный вид </a:t>
                      </a:r>
                      <a:endParaRPr lang="ru-RU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dirty="0" smtClean="0"/>
                        <a:t>Несовершенный вид </a:t>
                      </a:r>
                      <a:endParaRPr lang="ru-RU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99149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Суффиксы</a:t>
                      </a:r>
                      <a:r>
                        <a:rPr lang="ru-RU" sz="40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–а,-я</a:t>
                      </a:r>
                      <a:endParaRPr lang="ru-RU" sz="4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Суффиксы –в, -вши, -ши</a:t>
                      </a:r>
                      <a:endParaRPr lang="ru-RU" sz="3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83770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Глядя</a:t>
                      </a:r>
                      <a:endParaRPr lang="ru-RU" sz="4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крикнув</a:t>
                      </a:r>
                      <a:endParaRPr lang="ru-RU" sz="40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95287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8793350"/>
                  </a:ext>
                </a:extLst>
              </a:tr>
            </a:tbl>
          </a:graphicData>
        </a:graphic>
      </p:graphicFrame>
      <p:sp>
        <p:nvSpPr>
          <p:cNvPr id="5" name="Шеврон 4"/>
          <p:cNvSpPr/>
          <p:nvPr/>
        </p:nvSpPr>
        <p:spPr>
          <a:xfrm rot="16448488">
            <a:off x="3780279" y="3380109"/>
            <a:ext cx="651426" cy="640080"/>
          </a:xfrm>
          <a:prstGeom prst="chevron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Шеврон 5"/>
          <p:cNvSpPr/>
          <p:nvPr/>
        </p:nvSpPr>
        <p:spPr>
          <a:xfrm rot="16448488">
            <a:off x="9445205" y="3480258"/>
            <a:ext cx="651426" cy="640080"/>
          </a:xfrm>
          <a:prstGeom prst="chevron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8195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учебником </a:t>
            </a:r>
            <a:endParaRPr lang="ru-RU" sz="6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Параграф 46</a:t>
            </a:r>
          </a:p>
          <a:p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 для закрепления:</a:t>
            </a:r>
          </a:p>
          <a:p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Упр.519, 520</a:t>
            </a:r>
          </a:p>
          <a:p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Домашнее задание: упр.522 (задание под цифрой 1)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734431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 февраля</a:t>
            </a:r>
            <a:endParaRPr lang="ru-RU" sz="5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Морфологический разбор деепричастия</a:t>
            </a:r>
            <a:endParaRPr lang="ru-RU" sz="6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177371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endParaRPr lang="ru-RU" sz="6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Познакомиться с морфологическими признаками деепричастия.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умения морфологического разбора.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орфографическую и пунктуационную зоркость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297824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Проверка домашнего задания</a:t>
            </a:r>
            <a:endParaRPr lang="ru-RU" sz="5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Упр.522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Объясните правописание слов с пропущенными буквами и постановку знаков препинания.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Провести морфологический разбор деепричастий из упр.522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009965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 морфологического разбора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Деепричастие – грам.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начение (добавочное действие); глагол, от которого задаём ?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Глагол, от которого образовано деепричастие, суффикс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Морф.: вид и возвратность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Синтаксическая роль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453839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Синтаксический разбор </a:t>
            </a:r>
            <a:endParaRPr lang="ru-RU" sz="5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Ассоль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проснувшись от ярких лучей солнца узнала в Грее юношу своей мечты которую она хранила в своём сердце.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Морфологический разбор слов: проснувшись, в Грее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395967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учебником</a:t>
            </a:r>
            <a:endParaRPr lang="ru-RU" sz="5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Упр.524 (вместе)</a:t>
            </a:r>
          </a:p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Упр.525 (самостоятельно)</a:t>
            </a:r>
          </a:p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Домашнее задание: упр.526, выучить план разбора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453138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636</Words>
  <Application>Microsoft Office PowerPoint</Application>
  <PresentationFormat>Широкоэкранный</PresentationFormat>
  <Paragraphs>122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5" baseType="lpstr">
      <vt:lpstr>Arial</vt:lpstr>
      <vt:lpstr>Calibri</vt:lpstr>
      <vt:lpstr>Calibri Light</vt:lpstr>
      <vt:lpstr>Times New Roman</vt:lpstr>
      <vt:lpstr>Тема Office</vt:lpstr>
      <vt:lpstr>8 февраля</vt:lpstr>
      <vt:lpstr>Презентация PowerPoint</vt:lpstr>
      <vt:lpstr>Не с деепричастиями. Деепричастный оборот</vt:lpstr>
      <vt:lpstr>Цель:</vt:lpstr>
      <vt:lpstr>Повторение </vt:lpstr>
      <vt:lpstr>Проверка домашнего задания</vt:lpstr>
      <vt:lpstr>Словарный диктант с последующей взаимопроверкой</vt:lpstr>
      <vt:lpstr>Третий лишний</vt:lpstr>
      <vt:lpstr>Закрепление умений и навыков находить в тексте деепричастия и деепричастные обороты, выделять знаками препинания. Определять правописание</vt:lpstr>
      <vt:lpstr>Работа с учебником</vt:lpstr>
      <vt:lpstr>9 февраля</vt:lpstr>
      <vt:lpstr>Не с деепричастиями</vt:lpstr>
      <vt:lpstr>Повторение</vt:lpstr>
      <vt:lpstr>Проверка домашней работы</vt:lpstr>
      <vt:lpstr>Синтаксический разбор </vt:lpstr>
      <vt:lpstr>Работа с учебником</vt:lpstr>
      <vt:lpstr>11 февраля</vt:lpstr>
      <vt:lpstr>Цель</vt:lpstr>
      <vt:lpstr>Проверка домашнего задания</vt:lpstr>
      <vt:lpstr>Повторение</vt:lpstr>
      <vt:lpstr>Синтаксический разбор </vt:lpstr>
      <vt:lpstr>Помоги дяде Федору определить суффиксы деепричастий. Определить глагол, от которого образовано деепричастие и вид</vt:lpstr>
      <vt:lpstr>Деепричастия </vt:lpstr>
      <vt:lpstr>Работа с учебником </vt:lpstr>
      <vt:lpstr>12 февраля</vt:lpstr>
      <vt:lpstr>Цель</vt:lpstr>
      <vt:lpstr>Проверка домашнего задания</vt:lpstr>
      <vt:lpstr>План морфологического разбора</vt:lpstr>
      <vt:lpstr>Синтаксический разбор </vt:lpstr>
      <vt:lpstr>Работа с учебником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Не с деепричастиями. Деепричастный оборот</dc:title>
  <dc:creator>Admin</dc:creator>
  <cp:lastModifiedBy>Admin</cp:lastModifiedBy>
  <cp:revision>13</cp:revision>
  <dcterms:created xsi:type="dcterms:W3CDTF">2021-02-05T10:14:45Z</dcterms:created>
  <dcterms:modified xsi:type="dcterms:W3CDTF">2021-02-09T09:52:22Z</dcterms:modified>
</cp:coreProperties>
</file>