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87" r:id="rId2"/>
    <p:sldId id="285" r:id="rId3"/>
    <p:sldId id="258" r:id="rId4"/>
    <p:sldId id="257" r:id="rId5"/>
    <p:sldId id="259" r:id="rId6"/>
    <p:sldId id="288" r:id="rId7"/>
    <p:sldId id="289" r:id="rId8"/>
    <p:sldId id="290" r:id="rId9"/>
    <p:sldId id="28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823B9-C839-4771-847B-FDFE8EAE8DD5}" type="datetimeFigureOut">
              <a:rPr lang="ru-RU" smtClean="0"/>
              <a:pPr/>
              <a:t>06.01.2022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ACE50-1CE5-469F-8265-4A4767059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Обобщающее повторение по теме «Наречие»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класс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469079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57404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наречие?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отличить наречие от категории состояния?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отличить наречие от кратких причастий и прилагательных?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разряды наречий вы знаете?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образуются наречия в сравнительной и превосходной степени?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 НН в суффиксах наречий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Слитное и раздельное написание с не наречий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– е после шипящих в наречиях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54882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4291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Орфографическая пятиминутка</a:t>
            </a:r>
            <a:endParaRPr lang="ru-RU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642918"/>
            <a:ext cx="9144000" cy="621508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514350" indent="-514350" algn="l"/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Совсем (не)весело выглядел горяч… любимый пёс который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сначал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дочист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вылизал свою шерсть 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всклокоче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ую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ветра а потом (не)уклюж… побрёл по улиц…  .</a:t>
            </a:r>
          </a:p>
          <a:p>
            <a:pPr marL="514350" indent="-514350" algn="l"/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всех наречий.</a:t>
            </a:r>
            <a:endPara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/>
            <a:endParaRPr lang="ru-RU" sz="4000" dirty="0" smtClean="0"/>
          </a:p>
          <a:p>
            <a:pPr marL="514350" indent="-514350"/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5729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Найдите ошибки в употреблении наречий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357298"/>
            <a:ext cx="9144000" cy="550070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l"/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стараюсь писать более красивее</a:t>
            </a:r>
          </a:p>
          <a:p>
            <a:pPr algn="l"/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говорил очень прекрасно.</a:t>
            </a:r>
          </a:p>
          <a:p>
            <a:pPr algn="l"/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люблю читать фантастику больше всех.</a:t>
            </a:r>
          </a:p>
          <a:p>
            <a:pPr algn="l"/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нарисовал красивее всего.</a:t>
            </a:r>
          </a:p>
          <a:p>
            <a:pPr algn="l"/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обратно подул ветер, пошёл дождь.</a:t>
            </a:r>
            <a:endPara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5729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Прочитайте предложения, найдите в них наречия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285860"/>
            <a:ext cx="9144000" cy="557214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l"/>
            <a:r>
              <a:rPr lang="ru-RU" sz="4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4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навечн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совпало с нами это время в календаре.</a:t>
            </a:r>
          </a:p>
          <a:p>
            <a:pPr algn="l"/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Печку мать </a:t>
            </a:r>
            <a:r>
              <a:rPr lang="ru-RU" sz="4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докрасн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протопила.</a:t>
            </a:r>
          </a:p>
          <a:p>
            <a:pPr algn="l"/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Подарю тебе чудо я </a:t>
            </a:r>
            <a:r>
              <a:rPr lang="ru-RU" sz="4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запрост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….</a:t>
            </a:r>
            <a:endParaRPr lang="ru-RU" sz="4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Снов… 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 бескрайнею землёю зашумят и закружат ветра. </a:t>
            </a:r>
          </a:p>
          <a:p>
            <a:pPr algn="l"/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4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Изредк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письма приходят ко мне.</a:t>
            </a:r>
          </a:p>
          <a:p>
            <a:pPr algn="l"/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6.Вправ… 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дорога уходит, а жизнь</a:t>
            </a:r>
            <a:r>
              <a:rPr lang="ru-RU" sz="4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ru-RU" sz="4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«Третий лишний»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Горяч…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Неуклюж…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Свеж….</a:t>
            </a: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Блестящ…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Ужасающ…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Хорош…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24216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6632"/>
            <a:ext cx="8229600" cy="648072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Мужестве(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)о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Ветре(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)о</a:t>
            </a:r>
          </a:p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)о (как?)</a:t>
            </a:r>
          </a:p>
          <a:p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(По)зимнему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(По)моему мнению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(По)моему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21262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 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326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Домашняя работа: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324,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параграфы с18 по 23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565876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28586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 нас всё получилось!</a:t>
            </a:r>
            <a:endParaRPr lang="ru-RU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9144000" cy="5786454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66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Спасибо!</a:t>
            </a:r>
          </a:p>
          <a:p>
            <a:endParaRPr lang="ru-RU" sz="6600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841</TotalTime>
  <Words>257</Words>
  <Application>Microsoft Office PowerPoint</Application>
  <PresentationFormat>Экран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Обобщающее повторение по теме «Наречие»</vt:lpstr>
      <vt:lpstr>Повторение</vt:lpstr>
      <vt:lpstr>Орфографическая пятиминутка</vt:lpstr>
      <vt:lpstr>Найдите ошибки в употреблении наречий</vt:lpstr>
      <vt:lpstr>Прочитайте предложения, найдите в них наречия</vt:lpstr>
      <vt:lpstr>Игра «Третий лишний»</vt:lpstr>
      <vt:lpstr>Презентация PowerPoint</vt:lpstr>
      <vt:lpstr>Работа с учебником </vt:lpstr>
      <vt:lpstr>У нас всё получилось!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Admin</cp:lastModifiedBy>
  <cp:revision>79</cp:revision>
  <dcterms:created xsi:type="dcterms:W3CDTF">2012-12-17T13:56:00Z</dcterms:created>
  <dcterms:modified xsi:type="dcterms:W3CDTF">2022-01-06T05:39:06Z</dcterms:modified>
</cp:coreProperties>
</file>