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8/17/2022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8/17/2022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8/17/2022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8/17/2022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8/17/2022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8/17/2022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8/17/2022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8/17/2022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8/17/2022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8/17/2022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8/17/2022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8/17/2022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8/17/2022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8/17/2022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8/17/2022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8/17/2022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8/17/2022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8/17/2022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Древнерусская литература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9 класс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66809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Истоки словесного искусства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Конец 10 – начало 11 столетия</a:t>
            </a:r>
          </a:p>
          <a:p>
            <a:r>
              <a:rPr lang="ru-RU" dirty="0" smtClean="0"/>
              <a:t>Появление книг церковно-служебных и повествовательно-исторических</a:t>
            </a:r>
          </a:p>
          <a:p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sz="2800" dirty="0" smtClean="0">
                <a:solidFill>
                  <a:srgbClr val="FF0000"/>
                </a:solidFill>
              </a:rPr>
              <a:t>                 Церковно-славянский язык </a:t>
            </a:r>
          </a:p>
          <a:p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>
            <a:off x="5830901" y="3444670"/>
            <a:ext cx="679268" cy="5486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215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Основа текстов - </a:t>
            </a:r>
            <a:endParaRPr lang="ru-RU" sz="6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Система религиозных представлений о мире, согласно которой </a:t>
            </a:r>
            <a:r>
              <a:rPr lang="ru-RU" sz="4000" i="1" u="sng" dirty="0" smtClean="0">
                <a:solidFill>
                  <a:srgbClr val="FF0000"/>
                </a:solidFill>
              </a:rPr>
              <a:t>БОГ – творец всего мира</a:t>
            </a:r>
            <a:endParaRPr lang="ru-RU" sz="4000" i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267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А.с</a:t>
            </a:r>
            <a:r>
              <a:rPr lang="ru-RU" dirty="0" smtClean="0"/>
              <a:t>. Пушкин в поэме «</a:t>
            </a:r>
            <a:r>
              <a:rPr lang="ru-RU" dirty="0" err="1" smtClean="0"/>
              <a:t>борис</a:t>
            </a:r>
            <a:r>
              <a:rPr lang="ru-RU" dirty="0" smtClean="0"/>
              <a:t> </a:t>
            </a:r>
            <a:r>
              <a:rPr lang="ru-RU" dirty="0" err="1" smtClean="0"/>
              <a:t>годунов</a:t>
            </a:r>
            <a:r>
              <a:rPr lang="ru-RU" dirty="0" smtClean="0"/>
              <a:t>» воплотил образ того времени в </a:t>
            </a:r>
            <a:r>
              <a:rPr lang="ru-RU" dirty="0" err="1" smtClean="0"/>
              <a:t>пимене</a:t>
            </a:r>
            <a:endParaRPr lang="ru-RU" dirty="0"/>
          </a:p>
        </p:txBody>
      </p:sp>
      <p:pic>
        <p:nvPicPr>
          <p:cNvPr id="1026" name="Picture 2" descr="...самая яркая звезда &amp;quot;Золотого века словесности&amp;quot;, НАШЕ ВСЁ - Але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781" y="1594620"/>
            <a:ext cx="3711030" cy="4731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https://akademia-club.ru/wp-content/uploads/monah-pimen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https://artnow.ru/img/785000/7852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811" y="1594619"/>
            <a:ext cx="3709852" cy="474685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7792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Сюжеты древнерусской литературы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Походы князей</a:t>
            </a:r>
          </a:p>
          <a:p>
            <a:r>
              <a:rPr lang="ru-RU" sz="3600" dirty="0" smtClean="0"/>
              <a:t>Сражения против печенегов и половцев</a:t>
            </a:r>
          </a:p>
          <a:p>
            <a:r>
              <a:rPr lang="ru-RU" sz="3600" dirty="0" smtClean="0"/>
              <a:t>Битвы князей за киевский престол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314549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625" y="189412"/>
            <a:ext cx="10396882" cy="115196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Отличия древнерусской литературы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Высокая духовность (воспитание и совершенствование нравственного начала в человеке)</a:t>
            </a:r>
          </a:p>
          <a:p>
            <a:r>
              <a:rPr lang="ru-RU" sz="2800" dirty="0" smtClean="0"/>
              <a:t>Исторический характер (отсутствие художественного вымысла)</a:t>
            </a:r>
          </a:p>
          <a:p>
            <a:r>
              <a:rPr lang="ru-RU" sz="2800" dirty="0" smtClean="0"/>
              <a:t>Отсутствие интереса к частной жизни человека (в центре внимания были князья, бояре, воеводы, священнослужители)</a:t>
            </a:r>
          </a:p>
          <a:p>
            <a:r>
              <a:rPr lang="ru-RU" sz="2800" dirty="0" smtClean="0"/>
              <a:t>Соблюдение этикета в поведении, в словесности 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049405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Жанры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Богослужебная литература (пролог, апостол, часослов). Для церковных служб и обрядов</a:t>
            </a:r>
          </a:p>
          <a:p>
            <a:r>
              <a:rPr lang="ru-RU" dirty="0" smtClean="0"/>
              <a:t>Повести (описание ратных подвигов)</a:t>
            </a:r>
          </a:p>
          <a:p>
            <a:r>
              <a:rPr lang="ru-RU" dirty="0" smtClean="0"/>
              <a:t>Хождения (описание путешествий)</a:t>
            </a:r>
          </a:p>
          <a:p>
            <a:r>
              <a:rPr lang="ru-RU" dirty="0" smtClean="0"/>
              <a:t>Жития (описание жизни святых, князей)</a:t>
            </a:r>
          </a:p>
          <a:p>
            <a:r>
              <a:rPr lang="ru-RU" dirty="0" smtClean="0"/>
              <a:t>Эпические жанры: повести, сказания</a:t>
            </a:r>
          </a:p>
          <a:p>
            <a:r>
              <a:rPr lang="ru-RU" dirty="0" smtClean="0"/>
              <a:t>Лирические жанры: слово, поучение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5202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Путь развития древнерусской литературы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837766"/>
            <a:ext cx="10394707" cy="3536820"/>
          </a:xfrm>
        </p:spPr>
        <p:txBody>
          <a:bodyPr>
            <a:normAutofit fontScale="92500" lnSpcReduction="10000"/>
          </a:bodyPr>
          <a:lstStyle/>
          <a:p>
            <a:r>
              <a:rPr lang="ru-RU" sz="2400" dirty="0" smtClean="0"/>
              <a:t>11-12 века – период ученичества </a:t>
            </a:r>
          </a:p>
          <a:p>
            <a:r>
              <a:rPr lang="ru-RU" sz="2400" dirty="0" smtClean="0"/>
              <a:t>Главная идей произведений – превосходство христианства над язычеством («повесть временных лет», «поучение </a:t>
            </a:r>
            <a:r>
              <a:rPr lang="ru-RU" sz="2400" dirty="0" err="1" smtClean="0"/>
              <a:t>владимира</a:t>
            </a:r>
            <a:r>
              <a:rPr lang="ru-RU" sz="2400" dirty="0" smtClean="0"/>
              <a:t> </a:t>
            </a:r>
            <a:r>
              <a:rPr lang="ru-RU" sz="2400" dirty="0" err="1" smtClean="0"/>
              <a:t>мономаха</a:t>
            </a:r>
            <a:r>
              <a:rPr lang="ru-RU" sz="2400" dirty="0" smtClean="0"/>
              <a:t>», «слово о законе и благодати» </a:t>
            </a:r>
            <a:r>
              <a:rPr lang="ru-RU" sz="2400" dirty="0" err="1" smtClean="0"/>
              <a:t>идр</a:t>
            </a:r>
            <a:r>
              <a:rPr lang="ru-RU" sz="2400" dirty="0" smtClean="0"/>
              <a:t>.)</a:t>
            </a:r>
          </a:p>
          <a:p>
            <a:pPr marL="0" indent="0" algn="ctr">
              <a:buNone/>
            </a:pPr>
            <a:r>
              <a:rPr lang="ru-RU" sz="2400" dirty="0" smtClean="0"/>
              <a:t>Основной центр</a:t>
            </a:r>
          </a:p>
          <a:p>
            <a:pPr marL="0" indent="0" algn="ctr">
              <a:buNone/>
            </a:pPr>
            <a:r>
              <a:rPr lang="ru-RU" sz="2400" dirty="0" smtClean="0"/>
              <a:t> </a:t>
            </a:r>
          </a:p>
          <a:p>
            <a:pPr marL="0" indent="0" algn="ctr">
              <a:buNone/>
            </a:pPr>
            <a:r>
              <a:rPr lang="ru-RU" sz="3600" i="1" u="sng" dirty="0" smtClean="0">
                <a:solidFill>
                  <a:srgbClr val="FF0000"/>
                </a:solidFill>
              </a:rPr>
              <a:t>Киев и </a:t>
            </a:r>
            <a:r>
              <a:rPr lang="ru-RU" sz="3600" i="1" u="sng" dirty="0" err="1" smtClean="0">
                <a:solidFill>
                  <a:srgbClr val="FF0000"/>
                </a:solidFill>
              </a:rPr>
              <a:t>новгород</a:t>
            </a:r>
            <a:endParaRPr lang="ru-RU" sz="3600" i="1" u="sng" dirty="0">
              <a:solidFill>
                <a:srgbClr val="FF0000"/>
              </a:solidFill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5719867" y="4206241"/>
            <a:ext cx="326571" cy="4310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92320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12 век- 13 век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«слово о полку игореве»</a:t>
            </a:r>
          </a:p>
          <a:p>
            <a:r>
              <a:rPr lang="ru-RU" sz="3200" dirty="0" smtClean="0"/>
              <a:t>Областные центры:</a:t>
            </a:r>
          </a:p>
          <a:p>
            <a:r>
              <a:rPr lang="ru-RU" sz="3200" dirty="0" smtClean="0"/>
              <a:t>Владимир, ростов, </a:t>
            </a:r>
            <a:r>
              <a:rPr lang="ru-RU" sz="3200" dirty="0" err="1" smtClean="0"/>
              <a:t>галич</a:t>
            </a:r>
            <a:r>
              <a:rPr lang="ru-RU" sz="3200" dirty="0" smtClean="0"/>
              <a:t>, </a:t>
            </a:r>
            <a:r>
              <a:rPr lang="ru-RU" sz="3200" dirty="0" err="1" smtClean="0"/>
              <a:t>полоцк</a:t>
            </a:r>
            <a:r>
              <a:rPr lang="ru-RU" sz="3200" dirty="0" smtClean="0"/>
              <a:t>, </a:t>
            </a:r>
            <a:r>
              <a:rPr lang="ru-RU" sz="3200" dirty="0" err="1" smtClean="0"/>
              <a:t>смоленск</a:t>
            </a:r>
            <a:r>
              <a:rPr lang="ru-RU" sz="3200" dirty="0" smtClean="0"/>
              <a:t>, туров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921232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13-14 века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Трагический век, монголо-татарское нашествие и борьба с ним</a:t>
            </a:r>
          </a:p>
          <a:p>
            <a:r>
              <a:rPr lang="ru-RU" sz="4000" dirty="0" smtClean="0"/>
              <a:t>Основная тема - героическая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8805497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14-15 века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Время подъёма национального самосознания, идея собирания земель, формирование нравственного идеала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380575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15-16 века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Эпоха московского централизованного государства</a:t>
            </a:r>
          </a:p>
          <a:p>
            <a:r>
              <a:rPr lang="ru-RU" sz="2800" dirty="0" smtClean="0"/>
              <a:t>Она характеризуется слиянием областных литератур в общерусскую</a:t>
            </a:r>
          </a:p>
          <a:p>
            <a:r>
              <a:rPr lang="ru-RU" sz="2800" dirty="0" smtClean="0"/>
              <a:t>Расцвет публицистики</a:t>
            </a:r>
          </a:p>
          <a:p>
            <a:r>
              <a:rPr lang="ru-RU" sz="2800" dirty="0" smtClean="0"/>
              <a:t>«повесть о </a:t>
            </a:r>
            <a:r>
              <a:rPr lang="ru-RU" sz="2800" dirty="0" err="1" smtClean="0"/>
              <a:t>петре</a:t>
            </a:r>
            <a:r>
              <a:rPr lang="ru-RU" sz="2800" dirty="0" smtClean="0"/>
              <a:t> и </a:t>
            </a:r>
            <a:r>
              <a:rPr lang="ru-RU" sz="2800" dirty="0" err="1" smtClean="0"/>
              <a:t>февронии</a:t>
            </a:r>
            <a:r>
              <a:rPr lang="ru-RU" sz="2800" dirty="0" smtClean="0"/>
              <a:t> </a:t>
            </a:r>
            <a:r>
              <a:rPr lang="ru-RU" sz="2800" dirty="0" err="1" smtClean="0"/>
              <a:t>муромских</a:t>
            </a:r>
            <a:r>
              <a:rPr lang="ru-RU" sz="2800" dirty="0" smtClean="0"/>
              <a:t>», «хождение за три моря» и др.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225241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17 век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Смутное время</a:t>
            </a:r>
          </a:p>
          <a:p>
            <a:r>
              <a:rPr lang="ru-RU" sz="3200" dirty="0" smtClean="0"/>
              <a:t>Столкновение старых и новых принципов письма</a:t>
            </a:r>
          </a:p>
          <a:p>
            <a:r>
              <a:rPr lang="ru-RU" sz="3200" dirty="0" smtClean="0"/>
              <a:t>«повесть о шемякином суде», «житие протопопа </a:t>
            </a:r>
            <a:r>
              <a:rPr lang="ru-RU" sz="3200" dirty="0" err="1" smtClean="0"/>
              <a:t>аввакума</a:t>
            </a:r>
            <a:r>
              <a:rPr lang="ru-RU" sz="3200" dirty="0" smtClean="0"/>
              <a:t>», «повесть о ерше </a:t>
            </a:r>
            <a:r>
              <a:rPr lang="ru-RU" sz="3200" dirty="0" err="1" smtClean="0"/>
              <a:t>ершовиче</a:t>
            </a:r>
            <a:r>
              <a:rPr lang="ru-RU" sz="3200" dirty="0" smtClean="0"/>
              <a:t>»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2407741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История создания «слова о полку игореве»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837766"/>
            <a:ext cx="10394707" cy="353682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«</a:t>
            </a:r>
            <a:r>
              <a:rPr lang="ru-RU" i="1" u="sng" dirty="0">
                <a:solidFill>
                  <a:srgbClr val="FF0000"/>
                </a:solidFill>
              </a:rPr>
              <a:t>Слово о полку Игореве» —</a:t>
            </a:r>
            <a:r>
              <a:rPr lang="ru-RU" dirty="0"/>
              <a:t> эпическое произведение грандиозного масштаба. Не менее интересна история о том, как создавалась поэма. </a:t>
            </a:r>
            <a:endParaRPr lang="ru-RU" dirty="0" smtClean="0"/>
          </a:p>
          <a:p>
            <a:r>
              <a:rPr lang="ru-RU" dirty="0" smtClean="0"/>
              <a:t>На </a:t>
            </a:r>
            <a:r>
              <a:rPr lang="ru-RU" dirty="0"/>
              <a:t>этот счет у историков существует два мнения</a:t>
            </a:r>
            <a:r>
              <a:rPr lang="ru-RU" dirty="0" smtClean="0"/>
              <a:t>. Одна </a:t>
            </a:r>
            <a:r>
              <a:rPr lang="ru-RU" dirty="0"/>
              <a:t>часть ученых склоняется к мнению о том, что летопись написал один из монахов, который видел поход Игоря собственными глазами. К слову сказать, это версия не лишена оснований, ведь написать такое грандиозное произведение мог лишь человек образованный и грамотный. А в те времена такие люди встречались лишь среди </a:t>
            </a:r>
            <a:r>
              <a:rPr lang="ru-RU" dirty="0" smtClean="0"/>
              <a:t>духовенства</a:t>
            </a:r>
          </a:p>
          <a:p>
            <a:r>
              <a:rPr lang="ru-RU" dirty="0" smtClean="0"/>
              <a:t>Источник</a:t>
            </a:r>
            <a:r>
              <a:rPr lang="ru-RU" dirty="0"/>
              <a:t>: https://kakoy-smysl.ru/history-of-creation/istoriya-sozdaniya-slovo-o-polku-igoreve</a:t>
            </a:r>
          </a:p>
        </p:txBody>
      </p:sp>
    </p:spTree>
    <p:extLst>
      <p:ext uri="{BB962C8B-B14F-4D97-AF65-F5344CB8AC3E}">
        <p14:creationId xmlns:p14="http://schemas.microsoft.com/office/powerpoint/2010/main" val="27673882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67788" y="835487"/>
            <a:ext cx="10394707" cy="3311189"/>
          </a:xfrm>
        </p:spPr>
        <p:txBody>
          <a:bodyPr>
            <a:normAutofit/>
          </a:bodyPr>
          <a:lstStyle/>
          <a:p>
            <a:r>
              <a:rPr lang="ru-RU" sz="2400" dirty="0"/>
              <a:t>Этические нормы не позволили автору оставить свои инициалы. поэтому произведение получилось анонимным. Автор «Слова» призывал своих потомков учесть промахи предыдущих поколений и впредь объединяться пред надвигающей опасностью и не трепетать перед лицом вражеских сил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Источник</a:t>
            </a:r>
            <a:r>
              <a:rPr lang="ru-RU" sz="2400" dirty="0"/>
              <a:t>: https://kakoy-smysl.ru/history-of-creation/istoriya-sozdaniya-slovo-o-polku-igoreve</a:t>
            </a:r>
          </a:p>
        </p:txBody>
      </p:sp>
    </p:spTree>
    <p:extLst>
      <p:ext uri="{BB962C8B-B14F-4D97-AF65-F5344CB8AC3E}">
        <p14:creationId xmlns:p14="http://schemas.microsoft.com/office/powerpoint/2010/main" val="27545562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68234" y="443601"/>
            <a:ext cx="10394707" cy="4363530"/>
          </a:xfrm>
        </p:spPr>
        <p:txBody>
          <a:bodyPr>
            <a:normAutofit/>
          </a:bodyPr>
          <a:lstStyle/>
          <a:p>
            <a:r>
              <a:rPr lang="ru-RU" sz="2400" dirty="0"/>
              <a:t>То ли события случайно сложились таким образом, то ли это было сделано специально, но рукопись по каким-то причинам была утеряна. И только в 18 веке ее нашел граф Мусин — Пушкин и переписал ее доступным для современного поколения словом. Однако, оригинал рукописи был уничтожен огнем, а, следовательно, остались только копии, которые сделал граф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Источник</a:t>
            </a:r>
            <a:r>
              <a:rPr lang="ru-RU" sz="2400" dirty="0"/>
              <a:t>: https://kakoy-smysl.ru/history-of-creation/istoriya-sozdaniya-slovo-o-polku-igoreve</a:t>
            </a:r>
          </a:p>
        </p:txBody>
      </p:sp>
    </p:spTree>
    <p:extLst>
      <p:ext uri="{BB962C8B-B14F-4D97-AF65-F5344CB8AC3E}">
        <p14:creationId xmlns:p14="http://schemas.microsoft.com/office/powerpoint/2010/main" val="20420888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Версия 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15983" y="1619258"/>
            <a:ext cx="10394707" cy="3311189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По этой причине, собственно, и появились приверженцы той версии, что «Слово» было написано самим графом. Оригинал то никто не видел воочию, кроме самого Мусина — Пушкина. Данная версия тоже не лишена оснований. Ведь граф был политическим деятелем, историком и археографом, значит, он был человеком грамотным, образованным и просвещенным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Поэма </a:t>
            </a:r>
            <a:r>
              <a:rPr lang="ru-RU" dirty="0"/>
              <a:t>описывает события, которые происходили на самом деле, и все же бытует мнение, что она была создана в 1185 или 1187 г</a:t>
            </a:r>
            <a:r>
              <a:rPr lang="ru-RU" dirty="0" smtClean="0"/>
              <a:t>.</a:t>
            </a:r>
          </a:p>
          <a:p>
            <a:r>
              <a:rPr lang="ru-RU" dirty="0" smtClean="0"/>
              <a:t>Источник</a:t>
            </a:r>
            <a:r>
              <a:rPr lang="ru-RU" dirty="0"/>
              <a:t>: https://kakoy-smysl.ru/history-of-creation/istoriya-sozdaniya-slovo-o-polku-igoreve</a:t>
            </a:r>
          </a:p>
        </p:txBody>
      </p:sp>
    </p:spTree>
    <p:extLst>
      <p:ext uri="{BB962C8B-B14F-4D97-AF65-F5344CB8AC3E}">
        <p14:creationId xmlns:p14="http://schemas.microsoft.com/office/powerpoint/2010/main" val="42521419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жанр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Исследователи много спорят о том, к какому жанру относится величественное произведение — его относят и к поучительной песне, и к повести, и к поэме</a:t>
            </a:r>
            <a:r>
              <a:rPr lang="ru-RU" dirty="0" smtClean="0"/>
              <a:t>.</a:t>
            </a:r>
          </a:p>
          <a:p>
            <a:r>
              <a:rPr lang="ru-RU" dirty="0" smtClean="0"/>
              <a:t>Современная </a:t>
            </a:r>
            <a:r>
              <a:rPr lang="ru-RU" dirty="0"/>
              <a:t>литература оценивает произведение, как «эпическая поэма», учитывая все его жанровое разнообразие. «Слово» полностью соответствует всем требованиям, предъявляемым к написанию произведения подобного жанра. На самом деле, невозможно достоверно определить направление «Слова», можно только оценить гениальность автора, подарившего нам произведение. Великий критик Белинский сравнивает произведение с цветком поэзии, достойным высочайшего уважения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Источник</a:t>
            </a:r>
            <a:r>
              <a:rPr lang="ru-RU" dirty="0"/>
              <a:t>: https://kakoy-smysl.ru/history-of-creation/istoriya-sozdaniya-slovo-o-polku-igoreve</a:t>
            </a:r>
          </a:p>
        </p:txBody>
      </p:sp>
    </p:spTree>
    <p:extLst>
      <p:ext uri="{BB962C8B-B14F-4D97-AF65-F5344CB8AC3E}">
        <p14:creationId xmlns:p14="http://schemas.microsoft.com/office/powerpoint/2010/main" val="3379241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Основа сюжета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645920"/>
            <a:ext cx="10394707" cy="3728665"/>
          </a:xfrm>
        </p:spPr>
        <p:txBody>
          <a:bodyPr>
            <a:normAutofit/>
          </a:bodyPr>
          <a:lstStyle/>
          <a:p>
            <a:r>
              <a:rPr lang="ru-RU" sz="4000" dirty="0"/>
              <a:t>В основе сюжета произведения лежит неудачный поход русских витязей, возглавляемый князем Игорем, против половцев. </a:t>
            </a:r>
            <a:endParaRPr lang="ru-RU" sz="4000" dirty="0" smtClean="0"/>
          </a:p>
        </p:txBody>
      </p:sp>
    </p:spTree>
    <p:extLst>
      <p:ext uri="{BB962C8B-B14F-4D97-AF65-F5344CB8AC3E}">
        <p14:creationId xmlns:p14="http://schemas.microsoft.com/office/powerpoint/2010/main" val="3642632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Анализ произведения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В каком году русский князь совершил свой знаменитый поход?</a:t>
            </a:r>
          </a:p>
          <a:p>
            <a:r>
              <a:rPr lang="ru-RU" dirty="0" smtClean="0"/>
              <a:t>Русский </a:t>
            </a:r>
            <a:r>
              <a:rPr lang="ru-RU" dirty="0"/>
              <a:t>князь совершил свой знаменитый поход в </a:t>
            </a:r>
            <a:r>
              <a:rPr lang="ru-RU" dirty="0" smtClean="0"/>
              <a:t>1185г.</a:t>
            </a:r>
          </a:p>
          <a:p>
            <a:r>
              <a:rPr lang="ru-RU" dirty="0" smtClean="0"/>
              <a:t>Какова главная тема произведения?</a:t>
            </a:r>
          </a:p>
          <a:p>
            <a:r>
              <a:rPr lang="ru-RU" dirty="0" smtClean="0"/>
              <a:t> </a:t>
            </a:r>
            <a:r>
              <a:rPr lang="ru-RU" dirty="0"/>
              <a:t>патриотизм. Весь сюжет произведения и его основная мысль посвящены Родине, природе и героизму русских людей, преданности своему Отечеству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310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 сколько частей и какие делится произведение?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Поэма «Слово» делится на несколько частей. Прежде всего идет вступление, которое воспевает самого сказителя, прославляющего героев, выросших и возмужавших на русской земле. Первая часть повествует нам о том, как князь организует поход, терпит поражение и оказывается в плену у врага. Вторая часть рассказывает нам о князе Святославе Игоревиче, говорящем свое «золотое слово». Далее следует плач Ярославны и, наконец, заключение. печально описывающее возвращение побежденного князя к родному порогу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259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проблематика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Произведение «Слово о полку Игореве» затрагивает проблематику Руси в </a:t>
            </a:r>
            <a:r>
              <a:rPr lang="ru-RU" sz="2400" dirty="0" smtClean="0"/>
              <a:t>целом </a:t>
            </a:r>
            <a:r>
              <a:rPr lang="ru-RU" sz="2400" dirty="0"/>
              <a:t>и промахи похода в частности. «Слово» дает понять читателю, что самой главной причиной, послужившей поражению русского князя, выступает его огромное тщеславие, непомерная гордыня и </a:t>
            </a:r>
            <a:r>
              <a:rPr lang="ru-RU" sz="2400" dirty="0" smtClean="0"/>
              <a:t>самоуверенность.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98673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400" dirty="0"/>
              <a:t>Назовите </a:t>
            </a:r>
            <a:r>
              <a:rPr lang="ru-RU" sz="4400" dirty="0" smtClean="0"/>
              <a:t>причины, </a:t>
            </a:r>
            <a:r>
              <a:rPr lang="ru-RU" sz="4400" dirty="0"/>
              <a:t>из-за которых поход князя Игоря был заранее </a:t>
            </a:r>
            <a:r>
              <a:rPr lang="ru-RU" sz="4400" dirty="0" smtClean="0"/>
              <a:t>обречен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---- </a:t>
            </a:r>
            <a:r>
              <a:rPr lang="ru-RU" sz="2800" dirty="0"/>
              <a:t>русские княжества не существовали дружно, а, наоборот, были разобщены</a:t>
            </a:r>
            <a:r>
              <a:rPr lang="ru-RU" sz="2800" dirty="0" smtClean="0"/>
              <a:t>;</a:t>
            </a:r>
          </a:p>
          <a:p>
            <a:r>
              <a:rPr lang="ru-RU" sz="2800" dirty="0" smtClean="0"/>
              <a:t>— </a:t>
            </a:r>
            <a:r>
              <a:rPr lang="ru-RU" sz="2800" dirty="0"/>
              <a:t>на территории Руси велись постоянные войны и столкновения</a:t>
            </a:r>
            <a:r>
              <a:rPr lang="ru-RU" sz="2800" dirty="0" smtClean="0"/>
              <a:t>;</a:t>
            </a:r>
          </a:p>
          <a:p>
            <a:r>
              <a:rPr lang="ru-RU" sz="2800" dirty="0" smtClean="0"/>
              <a:t>— </a:t>
            </a:r>
            <a:r>
              <a:rPr lang="ru-RU" sz="2800" dirty="0"/>
              <a:t>каждое княжество считало себя самым величественным и непобедимым, то есть страдало о высокого самомнения</a:t>
            </a:r>
            <a:r>
              <a:rPr lang="ru-RU" sz="2800" dirty="0" smtClean="0"/>
              <a:t>.</a:t>
            </a:r>
          </a:p>
          <a:p>
            <a:r>
              <a:rPr lang="ru-RU" sz="2800" dirty="0" smtClean="0"/>
              <a:t>Источник</a:t>
            </a:r>
            <a:r>
              <a:rPr lang="ru-RU" sz="2800" dirty="0"/>
              <a:t>: https://kakoy-smysl.ru/history-of-creation/istoriya-sozdaniya-slovo-o-polku-igoreve</a:t>
            </a:r>
          </a:p>
        </p:txBody>
      </p:sp>
    </p:spTree>
    <p:extLst>
      <p:ext uri="{BB962C8B-B14F-4D97-AF65-F5344CB8AC3E}">
        <p14:creationId xmlns:p14="http://schemas.microsoft.com/office/powerpoint/2010/main" val="3272524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59674" y="652607"/>
            <a:ext cx="10394707" cy="4441907"/>
          </a:xfrm>
        </p:spPr>
        <p:txBody>
          <a:bodyPr>
            <a:normAutofit/>
          </a:bodyPr>
          <a:lstStyle/>
          <a:p>
            <a:r>
              <a:rPr lang="ru-RU" sz="2400" dirty="0"/>
              <a:t>Особенно четко автор указывает на проблему разобщенности во второй части «Слова», когда «золотое слово» Святослава пытается донести до наших умом мысль о том, что Русь станет непобедимой только в том случае, когда пройдет общее объединение кланов. Общие идеи, объединение сил способны сделать Русь величественной и грозной. В противном случае, при общей разрозненности, она так и останется уязвимой, </a:t>
            </a:r>
            <a:r>
              <a:rPr lang="ru-RU" sz="2400" dirty="0" err="1"/>
              <a:t>беззащитной.Источник</a:t>
            </a:r>
            <a:r>
              <a:rPr lang="ru-RU" sz="2400" dirty="0"/>
              <a:t>: https://kakoy-smysl.ru/history-of-creation/istoriya-sozdaniya-slovo-o-polku-igoreve</a:t>
            </a:r>
          </a:p>
        </p:txBody>
      </p:sp>
    </p:spTree>
    <p:extLst>
      <p:ext uri="{BB962C8B-B14F-4D97-AF65-F5344CB8AC3E}">
        <p14:creationId xmlns:p14="http://schemas.microsoft.com/office/powerpoint/2010/main" val="95684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 произведения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Смысл «Слова» не теряет свою актуальность по настоящее время — поэма призывает нас учитывать ошибки прошлого и не допускать их в будущем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Источник</a:t>
            </a:r>
            <a:r>
              <a:rPr lang="ru-RU" sz="3200" dirty="0"/>
              <a:t>: https://kakoy-smysl.ru/history-of-creation/istoriya-sozdaniya-slovo-o-polku-igoreve</a:t>
            </a:r>
          </a:p>
        </p:txBody>
      </p:sp>
    </p:spTree>
    <p:extLst>
      <p:ext uri="{BB962C8B-B14F-4D97-AF65-F5344CB8AC3E}">
        <p14:creationId xmlns:p14="http://schemas.microsoft.com/office/powerpoint/2010/main" val="353086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Записи в тетради</a:t>
            </a:r>
          </a:p>
          <a:p>
            <a:r>
              <a:rPr lang="ru-RU" dirty="0" smtClean="0"/>
              <a:t>Выразительное чтение </a:t>
            </a:r>
            <a:r>
              <a:rPr lang="ru-RU" smtClean="0"/>
              <a:t>и краткий </a:t>
            </a:r>
            <a:r>
              <a:rPr lang="ru-RU" dirty="0" smtClean="0"/>
              <a:t>пересказ по вариантам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8204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Главное мероприятие</Template>
  <TotalTime>60</TotalTime>
  <Words>1101</Words>
  <Application>Microsoft Office PowerPoint</Application>
  <PresentationFormat>Широкоэкранный</PresentationFormat>
  <Paragraphs>90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9" baseType="lpstr">
      <vt:lpstr>Arial</vt:lpstr>
      <vt:lpstr>Impact</vt:lpstr>
      <vt:lpstr>Главное мероприятие</vt:lpstr>
      <vt:lpstr>Древнерусская литература</vt:lpstr>
      <vt:lpstr>Истоки словесного искусства</vt:lpstr>
      <vt:lpstr>Основа текстов - </vt:lpstr>
      <vt:lpstr>А.с. Пушкин в поэме «борис годунов» воплотил образ того времени в пимене</vt:lpstr>
      <vt:lpstr>Сюжеты древнерусской литературы</vt:lpstr>
      <vt:lpstr>Отличия древнерусской литературы</vt:lpstr>
      <vt:lpstr>Жанры </vt:lpstr>
      <vt:lpstr>Путь развития древнерусской литературы</vt:lpstr>
      <vt:lpstr>12 век- 13 век</vt:lpstr>
      <vt:lpstr>13-14 века</vt:lpstr>
      <vt:lpstr>14-15 века</vt:lpstr>
      <vt:lpstr>15-16 века</vt:lpstr>
      <vt:lpstr>17 век </vt:lpstr>
      <vt:lpstr>История создания «слова о полку игореве»</vt:lpstr>
      <vt:lpstr>Презентация PowerPoint</vt:lpstr>
      <vt:lpstr>Презентация PowerPoint</vt:lpstr>
      <vt:lpstr>Версия 2</vt:lpstr>
      <vt:lpstr>жанр</vt:lpstr>
      <vt:lpstr>Основа сюжета </vt:lpstr>
      <vt:lpstr>Анализ произведения</vt:lpstr>
      <vt:lpstr>На сколько частей и какие делится произведение?</vt:lpstr>
      <vt:lpstr>проблематика</vt:lpstr>
      <vt:lpstr>Назовите причины, из-за которых поход князя Игоря был заранее обречен</vt:lpstr>
      <vt:lpstr>Презентация PowerPoint</vt:lpstr>
      <vt:lpstr>Актуальность произведения</vt:lpstr>
      <vt:lpstr>Домашнее задание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Древнерусская литература</dc:title>
  <dc:creator>Admin</dc:creator>
  <cp:lastModifiedBy>Admin</cp:lastModifiedBy>
  <cp:revision>7</cp:revision>
  <dcterms:created xsi:type="dcterms:W3CDTF">2022-08-17T04:32:04Z</dcterms:created>
  <dcterms:modified xsi:type="dcterms:W3CDTF">2022-08-17T05:32:57Z</dcterms:modified>
</cp:coreProperties>
</file>