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525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37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960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131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626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400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023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25274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077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901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133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5CB1938-529D-4D4C-B043-367FE0B0529D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F54373-1352-4EBB-8594-E9D8A02A20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552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0414" y="247948"/>
            <a:ext cx="9068586" cy="2590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Старые традиции нового года</a:t>
            </a:r>
            <a:endParaRPr lang="ru-RU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68386" y="3267755"/>
            <a:ext cx="8728529" cy="331530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b="1" dirty="0" smtClean="0"/>
              <a:t>Выполнила Кригер Соня, обучающаяся 9 б класса, МАОУ </a:t>
            </a:r>
            <a:r>
              <a:rPr lang="ru-RU" sz="3600" b="1" dirty="0" err="1" smtClean="0"/>
              <a:t>Усть</a:t>
            </a:r>
            <a:r>
              <a:rPr lang="ru-RU" sz="3600" b="1" dirty="0" smtClean="0"/>
              <a:t>-Ивановская СОШ</a:t>
            </a:r>
          </a:p>
          <a:p>
            <a:r>
              <a:rPr lang="ru-RU" sz="3600" b="1" dirty="0" smtClean="0"/>
              <a:t>Руководитель </a:t>
            </a:r>
            <a:r>
              <a:rPr lang="ru-RU" sz="3600" b="1" dirty="0" err="1" smtClean="0"/>
              <a:t>Пакулова</a:t>
            </a:r>
            <a:r>
              <a:rPr lang="ru-RU" sz="3600" b="1" dirty="0" smtClean="0"/>
              <a:t> Е.П., учитель русского языка и литературы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64799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8025" y="3772842"/>
            <a:ext cx="5378383" cy="7813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://rodobogie.org/uploads/files/field/image/anons-ya_e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3359"/>
            <a:ext cx="12057781" cy="64653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tihi.ru/pics/2021/01/06/951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762" y="442379"/>
            <a:ext cx="6241237" cy="4206051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9577" y="282192"/>
            <a:ext cx="1146820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Каждый ребёнок верит в чудеса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5999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i.pinimg.com/originals/1b/f8/69/1bf869af2bb9673ffc2db2b102c0879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1" y="3062514"/>
            <a:ext cx="5517202" cy="3668939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2342" y="535577"/>
            <a:ext cx="11067143" cy="5299166"/>
          </a:xfrm>
        </p:spPr>
        <p:txBody>
          <a:bodyPr>
            <a:noAutofit/>
          </a:bodyPr>
          <a:lstStyle/>
          <a:p>
            <a:r>
              <a:rPr lang="ru-RU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он не утратит свою значимость, потому что люди надеются на перемены в следующем году, а надежда умирает последней.</a:t>
            </a:r>
          </a:p>
          <a:p>
            <a:r>
              <a:rPr lang="ru-RU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знаю, что на данный момент Новый год празднуют зимой, где соблюдаются определенные традиции, но не знаю, откуда появились эти традиции, и что или кто  послужил их появлению.</a:t>
            </a:r>
          </a:p>
          <a:p>
            <a:r>
              <a:rPr lang="ru-RU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Объект: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праздник Новый год</a:t>
            </a:r>
          </a:p>
          <a:p>
            <a:r>
              <a:rPr lang="ru-RU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традиции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празднования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года в России.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05438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114" y="346891"/>
            <a:ext cx="11517085" cy="6300651"/>
          </a:xfrm>
        </p:spPr>
        <p:txBody>
          <a:bodyPr>
            <a:normAutofit/>
          </a:bodyPr>
          <a:lstStyle/>
          <a:p>
            <a:r>
              <a:rPr lang="ru-RU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Изучить традиции, способы и время празднования Нового года в России в разные периоды времени, познакомить одноклассников с историей становления и развития этого праздника при помощи составленной  мною презентации.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план работы над проектом.</a:t>
            </a:r>
          </a:p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и изучить нужную информацию по теме проекта.</a:t>
            </a:r>
          </a:p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полученную информацию и выбрать самую интересную.</a:t>
            </a:r>
          </a:p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электронную презентацию по теме проекта и познакомить с нею одноклассников на РОВ.</a:t>
            </a:r>
          </a:p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r>
              <a:rPr lang="ru-RU" sz="2400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аналитический, частично-поисковый, беседа с учителем истории</a:t>
            </a:r>
          </a:p>
          <a:p>
            <a:r>
              <a:rPr lang="ru-RU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r>
              <a:rPr lang="ru-RU" sz="2400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Новый год считается традиционным праздником в России, то способы, время и традиции его проведения будут одинаковыми.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024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200" y="265222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Празднование Нового года  </a:t>
            </a:r>
            <a:r>
              <a:rPr lang="ru-RU" b="1" dirty="0" smtClean="0"/>
              <a:t>до Крещения Руси</a:t>
            </a:r>
            <a:endParaRPr lang="ru-RU" dirty="0"/>
          </a:p>
        </p:txBody>
      </p:sp>
      <p:pic>
        <p:nvPicPr>
          <p:cNvPr id="4098" name="Picture 2" descr="«Масленица. Проводы зимы. Россия XVII век», 2001 г. Художник: Семен Кожин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085" y="2014194"/>
            <a:ext cx="8977086" cy="47653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974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 1492 году Иван III своим указом перенес Новый год на 1 сентября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972" y="1883565"/>
            <a:ext cx="6350000" cy="476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33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971" y="149108"/>
            <a:ext cx="11742056" cy="13716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1699 году Петр I издал указ, согласно которому новый 1700-й год теперь наступал с 1 января.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Новый год до Крещения Руси Как славяне отмечали Новый год в языческой древней Руси, до конца не изучено.-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897" y="1520708"/>
            <a:ext cx="7628418" cy="52147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482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429" y="642594"/>
            <a:ext cx="11756571" cy="13716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революции, в 1918 г.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ленинскому указу Россия перешла на Григорианский календарь, который к 20 столетию обогнал Юлианский на 13 дней.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4" name="Picture 6" descr="Воспитанники детских садов на антирелигиозной демонстрации. 1929 г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17" y="2014193"/>
            <a:ext cx="6782254" cy="47645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954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5729" y="1406333"/>
            <a:ext cx="6012635" cy="144220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6" name="Picture 4" descr="Рождество в детском приюте в Петрограде. Дореволюционное фото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61" y="2713038"/>
            <a:ext cx="5208260" cy="39322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48343" y="0"/>
            <a:ext cx="11843657" cy="39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1935 году советский государственный деятель Павел </a:t>
            </a:r>
            <a:r>
              <a:rPr kumimoji="0" lang="ru-RU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Постышев</a:t>
            </a:r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разместил письмо в газете «Правда» с призывом возродить Новый год, сумев коренным образом переломить ситуацию. На следующий день в газете опубликовали постановление о проведении елок 1 января в школах, детских клубах и детских домах.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kumimoji="0" lang="ru-RU" altLang="ru-RU" sz="150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  <a:t/>
            </a:r>
            <a:b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</a:rPr>
            </a:b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-apple-system"/>
            </a:endParaRPr>
          </a:p>
        </p:txBody>
      </p:sp>
      <p:pic>
        <p:nvPicPr>
          <p:cNvPr id="8194" name="Picture 2" descr="Обращение Павла Простышев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951" y="2713038"/>
            <a:ext cx="5482419" cy="376380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068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86" y="642594"/>
            <a:ext cx="12003314" cy="13716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уже в 1936 году на первой полосе «Правды» появилась фотография Иосифа Сталина с новогодним поздравлением.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 descr="Поздравление Сталин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051" y="2014194"/>
            <a:ext cx="7895092" cy="480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836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943" y="1058091"/>
            <a:ext cx="11821886" cy="1371600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возрождением Нового года появились советские атрибуты этого праздника: елку украшали фигурками космонавтов, фруктов, снежинками, флажками с изображением пионеров и октябрят, медвежатами из ваты. В жизнь горожан вернулся Дед Мороз, компанию которому теперь на детских «елках» составляла Снегурочка.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Неотъемлемыми угощениями праздника стали оливье и мандарины.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Дед Мороз и Снегурочка развлекают детей в Кремлевском дворце Советов, Москва, 1977 год.  Фото: Сергей Васин&#10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024" y="2925763"/>
            <a:ext cx="6100693" cy="3932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545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Санта Клаус в очках и красной шапке заглядывает в окн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1257" y="1682295"/>
            <a:ext cx="6624901" cy="535713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03" y="116114"/>
            <a:ext cx="12090400" cy="17025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факты о Дедушке Морозе и Снегурочке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Снегурочка с корзинкой сладостей играет с бельчатами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603" y="1908453"/>
            <a:ext cx="5617481" cy="393223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12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42594"/>
            <a:ext cx="10515600" cy="1371600"/>
          </a:xfrm>
        </p:spPr>
        <p:txBody>
          <a:bodyPr>
            <a:no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анкетирования среди своих сверстников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103120"/>
            <a:ext cx="10515600" cy="4486366"/>
          </a:xfrm>
        </p:spPr>
        <p:txBody>
          <a:bodyPr>
            <a:normAutofit/>
          </a:bodyPr>
          <a:lstStyle/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праздник ваш любимый (из 17 человек – 15 ответили: «Новый год»)</a:t>
            </a:r>
          </a:p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празднуете? (в основном ответили: «Традиционно», то есть приглашают гостей, садятся за стол, провожают старый год, вспоминая хорошее и не очень, смотрят ТВ передачи, слушают речь президента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В.В.Путина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выходят на улицу, поздравляют соседей, запускают салюты)</a:t>
            </a:r>
          </a:p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какого возраста вы верили в деда мороза и волшебство – 10-до 5 класса, 2 человека – до 3 класса, 5 человек – до 2 класса).</a:t>
            </a:r>
          </a:p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традиционные фильмы смотрит семья в новогодние праздники? («Иван Васильевич меняет профессию», «С лёгким паром»)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504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новогодних праздников в моей семье</a:t>
            </a:r>
            <a:b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225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1" y="348342"/>
            <a:ext cx="5181599" cy="62991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я узнала, откуда появились  традиции празднования Нового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 послужило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появлению.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«Новый год». 1967 г. Художник: Елена Хмелева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953" y="174171"/>
            <a:ext cx="7551318" cy="62134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745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shareslide.ru/img/thumbs/54ef9914f418c2a9123265f3a68016ac-800x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shareslide.ru/img/thumbs/54ef9914f418c2a9123265f3a68016ac-800x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6" descr="https://mykaleidoscope.ru/x/uploads/posts/2022-09/1663447760_11-mykaleidoscope-ru-p-snezhinka-otkritka-krasivo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303" y="0"/>
            <a:ext cx="5519511" cy="49212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7859" y="1523819"/>
            <a:ext cx="10058400" cy="13716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5400" b="1" dirty="0"/>
              <a:t>Спасибо за внимание</a:t>
            </a:r>
            <a:br>
              <a:rPr lang="ru-RU" sz="5400" b="1" dirty="0"/>
            </a:br>
            <a:endParaRPr lang="ru-RU" sz="5400" b="1" dirty="0"/>
          </a:p>
        </p:txBody>
      </p:sp>
      <p:pic>
        <p:nvPicPr>
          <p:cNvPr id="13318" name="Picture 6" descr="https://mykaleidoscope.ru/x/uploads/posts/2022-09/1663447760_11-mykaleidoscope-ru-p-snezhinka-otkritka-krasivo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060" y="1523819"/>
            <a:ext cx="5519511" cy="49212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mykaleidoscope.ru/x/uploads/posts/2022-09/1663447760_11-mykaleidoscope-ru-p-snezhinka-otkritka-krasivo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560354"/>
            <a:ext cx="5519511" cy="492120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4420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Матовое стекло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58</TotalTime>
  <Words>567</Words>
  <Application>Microsoft Office PowerPoint</Application>
  <PresentationFormat>Широкоэкранный</PresentationFormat>
  <Paragraphs>36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-apple-system</vt:lpstr>
      <vt:lpstr>Arial</vt:lpstr>
      <vt:lpstr>Century Gothic</vt:lpstr>
      <vt:lpstr>Garamond</vt:lpstr>
      <vt:lpstr>Times New Roman</vt:lpstr>
      <vt:lpstr>Савон</vt:lpstr>
      <vt:lpstr>Старые традиции нового года</vt:lpstr>
      <vt:lpstr>Презентация PowerPoint</vt:lpstr>
      <vt:lpstr>Презентация PowerPoint</vt:lpstr>
      <vt:lpstr>Презентация PowerPoint</vt:lpstr>
      <vt:lpstr>Празднование Нового года  до Крещения Руси</vt:lpstr>
      <vt:lpstr>В 1492 году Иван III своим указом перенес Новый год на 1 сентября</vt:lpstr>
      <vt:lpstr>В 1699 году Петр I издал указ, согласно которому новый 1700-й год теперь наступал с 1 января. </vt:lpstr>
      <vt:lpstr>После революции, в 1918 г. по ленинскому указу Россия перешла на Григорианский календарь, который к 20 столетию обогнал Юлианский на 13 дней. </vt:lpstr>
      <vt:lpstr>Презентация PowerPoint</vt:lpstr>
      <vt:lpstr>А уже в 1936 году на первой полосе «Правды» появилась фотография Иосифа Сталина с новогодним поздравлением. </vt:lpstr>
      <vt:lpstr>С возрождением Нового года появились советские атрибуты этого праздника: елку украшали фигурками космонавтов, фруктов, снежинками, флажками с изображением пионеров и октябрят, медвежатами из ваты. В жизнь горожан вернулся Дед Мороз, компанию которому теперь на детских «елках» составляла Снегурочка. Неотъемлемыми угощениями праздника стали оливье и мандарины.</vt:lpstr>
      <vt:lpstr> Интересные факты о Дедушке Морозе и Снегурочке </vt:lpstr>
      <vt:lpstr>Проведение анкетирования среди своих сверстников</vt:lpstr>
      <vt:lpstr>Проведение новогодних праздников в моей семье </vt:lpstr>
      <vt:lpstr>Заключение Таким образом, я узнала, откуда появились  традиции празднования Нового года, и что  послужило их появлению. </vt:lpstr>
      <vt:lpstr>Спасибо за внимание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Старые традиции нового года</dc:title>
  <dc:creator>Admin</dc:creator>
  <cp:lastModifiedBy>Admin</cp:lastModifiedBy>
  <cp:revision>7</cp:revision>
  <dcterms:created xsi:type="dcterms:W3CDTF">2024-01-14T00:55:24Z</dcterms:created>
  <dcterms:modified xsi:type="dcterms:W3CDTF">2024-01-14T01:54:20Z</dcterms:modified>
</cp:coreProperties>
</file>